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29" autoAdjust="0"/>
    <p:restoredTop sz="94660"/>
  </p:normalViewPr>
  <p:slideViewPr>
    <p:cSldViewPr>
      <p:cViewPr>
        <p:scale>
          <a:sx n="100" d="100"/>
          <a:sy n="100" d="100"/>
        </p:scale>
        <p:origin x="-2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D88293-6867-4B38-9B3C-EAB9E100C3F0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</dgm:pt>
    <dgm:pt modelId="{93BBA4D7-9A8D-42CC-8BF2-CC75FA3EB1E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Відповідальність за організацію</a:t>
          </a:r>
          <a:endParaRPr kumimoji="0" lang="en-US" altLang="ru-RU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бухгалтерського обліку</a:t>
          </a:r>
          <a:endParaRPr kumimoji="0" lang="en-US" altLang="ru-RU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на підприємстві покладено на:</a:t>
          </a:r>
        </a:p>
      </dgm:t>
    </dgm:pt>
    <dgm:pt modelId="{2A4A8C07-19E5-4D57-B529-161197ADFF99}" type="parTrans" cxnId="{7EF277E6-EE52-49EF-91EB-613B3BC0897D}">
      <dgm:prSet/>
      <dgm:spPr/>
      <dgm:t>
        <a:bodyPr/>
        <a:lstStyle/>
        <a:p>
          <a:endParaRPr lang="ru-RU"/>
        </a:p>
      </dgm:t>
    </dgm:pt>
    <dgm:pt modelId="{2A7D6784-5AF2-4684-A892-79A961E6559A}" type="sibTrans" cxnId="{7EF277E6-EE52-49EF-91EB-613B3BC0897D}">
      <dgm:prSet/>
      <dgm:spPr/>
      <dgm:t>
        <a:bodyPr/>
        <a:lstStyle/>
        <a:p>
          <a:endParaRPr lang="ru-RU"/>
        </a:p>
      </dgm:t>
    </dgm:pt>
    <dgm:pt modelId="{3FEC7273-F74E-42A0-8C71-71E3BC679F0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800" b="1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Власників</a:t>
          </a:r>
          <a:endParaRPr kumimoji="0" lang="ru-RU" altLang="ru-RU" sz="1800" b="1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D4E0334E-8320-4100-ADB4-749805EC3FB2}" type="parTrans" cxnId="{7BFFE062-D52A-4C2C-ABFA-936FA021577D}">
      <dgm:prSet/>
      <dgm:spPr/>
      <dgm:t>
        <a:bodyPr/>
        <a:lstStyle/>
        <a:p>
          <a:endParaRPr lang="ru-RU"/>
        </a:p>
      </dgm:t>
    </dgm:pt>
    <dgm:pt modelId="{D9766632-BCCC-4995-AF50-F51A1DA9CC88}" type="sibTrans" cxnId="{7BFFE062-D52A-4C2C-ABFA-936FA021577D}">
      <dgm:prSet/>
      <dgm:spPr/>
      <dgm:t>
        <a:bodyPr/>
        <a:lstStyle/>
        <a:p>
          <a:endParaRPr lang="ru-RU"/>
        </a:p>
      </dgm:t>
    </dgm:pt>
    <dgm:pt modelId="{4F029093-90A9-4A4C-A74C-D1870F4BB9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Відповідають за організацію </a:t>
          </a:r>
          <a:r>
            <a:rPr kumimoji="0" lang="ru-RU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БО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на підприємстві та забезпечення фіксації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Фактів здійснення всіх </a:t>
          </a:r>
          <a:r>
            <a:rPr kumimoji="0" lang="uk-UA" altLang="ru-RU" sz="1000" b="0" i="0" u="none" strike="noStrike" cap="none" normalizeH="0" baseline="0" dirty="0" err="1" smtClean="0">
              <a:ln/>
              <a:effectLst/>
              <a:latin typeface="Calibri" panose="020F0502020204030204" pitchFamily="34" charset="0"/>
              <a:cs typeface="Arial" charset="0"/>
            </a:rPr>
            <a:t>госп</a:t>
          </a: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. операцій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у первинних документах,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збереження оброблених документів,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регістрів і звітності протягом встановленого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строку</a:t>
          </a:r>
          <a:endParaRPr kumimoji="0" lang="ru-RU" altLang="ru-RU" sz="1000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875366A8-0AF8-4F7C-AF17-C9D69B6675DA}" type="parTrans" cxnId="{1B7558D7-8935-4156-A254-CB0F90AA7B01}">
      <dgm:prSet/>
      <dgm:spPr/>
      <dgm:t>
        <a:bodyPr/>
        <a:lstStyle/>
        <a:p>
          <a:endParaRPr lang="ru-RU"/>
        </a:p>
      </dgm:t>
    </dgm:pt>
    <dgm:pt modelId="{259564C2-8E77-4D18-A228-AEE1F353D4B5}" type="sibTrans" cxnId="{1B7558D7-8935-4156-A254-CB0F90AA7B01}">
      <dgm:prSet/>
      <dgm:spPr/>
      <dgm:t>
        <a:bodyPr/>
        <a:lstStyle/>
        <a:p>
          <a:endParaRPr lang="ru-RU"/>
        </a:p>
      </dgm:t>
    </dgm:pt>
    <dgm:pt modelId="{E8CCBF05-C6E8-46D3-B78E-995171FE9E7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800" b="1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Керівника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800" b="1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підприємства</a:t>
          </a:r>
          <a:r>
            <a:rPr kumimoji="0" lang="uk-UA" altLang="ru-RU" sz="18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</a:t>
          </a:r>
          <a:endParaRPr kumimoji="0" lang="ru-RU" altLang="ru-RU" sz="1800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1D8A7F51-C535-485A-9981-534490BE84B1}" type="parTrans" cxnId="{F02C5DEB-2B98-405D-9514-AC31B424AEE0}">
      <dgm:prSet/>
      <dgm:spPr/>
      <dgm:t>
        <a:bodyPr/>
        <a:lstStyle/>
        <a:p>
          <a:endParaRPr lang="ru-RU"/>
        </a:p>
      </dgm:t>
    </dgm:pt>
    <dgm:pt modelId="{CF4B2F35-3137-43A2-8200-5375D77D864B}" type="sibTrans" cxnId="{F02C5DEB-2B98-405D-9514-AC31B424AEE0}">
      <dgm:prSet/>
      <dgm:spPr/>
      <dgm:t>
        <a:bodyPr/>
        <a:lstStyle/>
        <a:p>
          <a:endParaRPr lang="ru-RU"/>
        </a:p>
      </dgm:t>
    </dgm:pt>
    <dgm:pt modelId="{7497A522-6E1C-42ED-B382-78CA1DDA9FF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err="1" smtClean="0">
              <a:ln/>
              <a:effectLst/>
              <a:latin typeface="Calibri" panose="020F0502020204030204" pitchFamily="34" charset="0"/>
              <a:cs typeface="Arial" charset="0"/>
            </a:rPr>
            <a:t>Зобов’</a:t>
          </a:r>
          <a:r>
            <a:rPr kumimoji="0" lang="ru-RU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я</a:t>
          </a: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заний створити необхідні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умови для правильного ведення БО,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забезпечити неухильне виконання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всіма підрозділами, службами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та працівниками, причетними до БО,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правомірних вимог щодо дотримання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порядку оформлення та подання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до обліку первинних документів </a:t>
          </a:r>
          <a:endParaRPr kumimoji="0" lang="ru-RU" altLang="ru-RU" sz="1000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1C5C70AD-22F3-4BFD-A434-CAAD54DCA5BF}" type="parTrans" cxnId="{6EEF6518-38DB-4C08-9CDF-5F2FAC756607}">
      <dgm:prSet/>
      <dgm:spPr/>
      <dgm:t>
        <a:bodyPr/>
        <a:lstStyle/>
        <a:p>
          <a:endParaRPr lang="ru-RU"/>
        </a:p>
      </dgm:t>
    </dgm:pt>
    <dgm:pt modelId="{15859D2F-F459-4B52-AAB6-5F0BC32A482D}" type="sibTrans" cxnId="{6EEF6518-38DB-4C08-9CDF-5F2FAC756607}">
      <dgm:prSet/>
      <dgm:spPr/>
      <dgm:t>
        <a:bodyPr/>
        <a:lstStyle/>
        <a:p>
          <a:endParaRPr lang="ru-RU"/>
        </a:p>
      </dgm:t>
    </dgm:pt>
    <dgm:pt modelId="{231D3478-C05C-42FB-A91E-53857A51E46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800" b="1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Головного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800" b="1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бухгалтера</a:t>
          </a:r>
          <a:endParaRPr kumimoji="0" lang="ru-RU" altLang="ru-RU" sz="1800" b="1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51904F27-CFC6-4CEF-A415-2958BE37CE98}" type="parTrans" cxnId="{B5126D52-80E9-4DA0-8145-FF55CDB979EF}">
      <dgm:prSet/>
      <dgm:spPr/>
      <dgm:t>
        <a:bodyPr/>
        <a:lstStyle/>
        <a:p>
          <a:endParaRPr lang="ru-RU"/>
        </a:p>
      </dgm:t>
    </dgm:pt>
    <dgm:pt modelId="{2F78C163-333C-4B5E-BA71-4FF56C196385}" type="sibTrans" cxnId="{B5126D52-80E9-4DA0-8145-FF55CDB979EF}">
      <dgm:prSet/>
      <dgm:spPr/>
      <dgm:t>
        <a:bodyPr/>
        <a:lstStyle/>
        <a:p>
          <a:endParaRPr lang="ru-RU"/>
        </a:p>
      </dgm:t>
    </dgm:pt>
    <dgm:pt modelId="{9C7E293C-E550-4FEF-A6A9-CD509D5A5E3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Безпосередньо організовує процес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 обліку та контролює дотримання єдиних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методологічних вимог щодо обліку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000" b="0" i="0" u="none" strike="noStrike" cap="none" normalizeH="0" baseline="0" dirty="0" smtClean="0">
              <a:ln/>
              <a:effectLst/>
              <a:latin typeface="Calibri" panose="020F0502020204030204" pitchFamily="34" charset="0"/>
              <a:cs typeface="Arial" charset="0"/>
            </a:rPr>
            <a:t>на підприємстві</a:t>
          </a:r>
          <a:endParaRPr kumimoji="0" lang="ru-RU" altLang="ru-RU" sz="1000" b="0" i="0" u="none" strike="noStrike" cap="none" normalizeH="0" baseline="0" dirty="0" smtClean="0">
            <a:ln/>
            <a:effectLst/>
            <a:latin typeface="Calibri" panose="020F0502020204030204" pitchFamily="34" charset="0"/>
            <a:cs typeface="Arial" charset="0"/>
          </a:endParaRPr>
        </a:p>
      </dgm:t>
    </dgm:pt>
    <dgm:pt modelId="{F5B0383A-0E16-4F10-8A39-C826BAC98885}" type="parTrans" cxnId="{AECFB369-84D4-4AA7-8F4F-C652E5B7E934}">
      <dgm:prSet/>
      <dgm:spPr/>
      <dgm:t>
        <a:bodyPr/>
        <a:lstStyle/>
        <a:p>
          <a:endParaRPr lang="ru-RU"/>
        </a:p>
      </dgm:t>
    </dgm:pt>
    <dgm:pt modelId="{6703F049-10C7-402F-9DE7-1907ECC46550}" type="sibTrans" cxnId="{AECFB369-84D4-4AA7-8F4F-C652E5B7E934}">
      <dgm:prSet/>
      <dgm:spPr/>
      <dgm:t>
        <a:bodyPr/>
        <a:lstStyle/>
        <a:p>
          <a:endParaRPr lang="ru-RU"/>
        </a:p>
      </dgm:t>
    </dgm:pt>
    <dgm:pt modelId="{3E24A9B3-38FD-4198-B3C9-32D92C966437}" type="pres">
      <dgm:prSet presAssocID="{0ED88293-6867-4B38-9B3C-EAB9E100C3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2302AFC-7CEB-449F-A0E8-EACEAFEE137B}" type="pres">
      <dgm:prSet presAssocID="{93BBA4D7-9A8D-42CC-8BF2-CC75FA3EB1E8}" presName="hierRoot1" presStyleCnt="0">
        <dgm:presLayoutVars>
          <dgm:hierBranch/>
        </dgm:presLayoutVars>
      </dgm:prSet>
      <dgm:spPr/>
    </dgm:pt>
    <dgm:pt modelId="{2E470391-7082-4C60-B2BD-622E3565410F}" type="pres">
      <dgm:prSet presAssocID="{93BBA4D7-9A8D-42CC-8BF2-CC75FA3EB1E8}" presName="rootComposite1" presStyleCnt="0"/>
      <dgm:spPr/>
    </dgm:pt>
    <dgm:pt modelId="{5291C3A0-B69A-424A-9AF4-8DA2118449A0}" type="pres">
      <dgm:prSet presAssocID="{93BBA4D7-9A8D-42CC-8BF2-CC75FA3EB1E8}" presName="rootText1" presStyleLbl="node0" presStyleIdx="0" presStyleCnt="1" custScaleX="1238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B96BF6-E7FF-480F-A2B9-BC95FBB8D946}" type="pres">
      <dgm:prSet presAssocID="{93BBA4D7-9A8D-42CC-8BF2-CC75FA3EB1E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BE2FE93-350A-4263-93AF-D3205A9D2E1D}" type="pres">
      <dgm:prSet presAssocID="{93BBA4D7-9A8D-42CC-8BF2-CC75FA3EB1E8}" presName="hierChild2" presStyleCnt="0"/>
      <dgm:spPr/>
    </dgm:pt>
    <dgm:pt modelId="{20D3DD0B-0D37-4B4B-B7DC-E499D6C12EC8}" type="pres">
      <dgm:prSet presAssocID="{D4E0334E-8320-4100-ADB4-749805EC3FB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AA64F33D-CA2F-4E28-9696-AFD3F7497A0B}" type="pres">
      <dgm:prSet presAssocID="{3FEC7273-F74E-42A0-8C71-71E3BC679F0C}" presName="hierRoot2" presStyleCnt="0">
        <dgm:presLayoutVars>
          <dgm:hierBranch/>
        </dgm:presLayoutVars>
      </dgm:prSet>
      <dgm:spPr/>
    </dgm:pt>
    <dgm:pt modelId="{62261174-D61D-4EA9-90E0-E8A56ED52211}" type="pres">
      <dgm:prSet presAssocID="{3FEC7273-F74E-42A0-8C71-71E3BC679F0C}" presName="rootComposite" presStyleCnt="0"/>
      <dgm:spPr/>
    </dgm:pt>
    <dgm:pt modelId="{73110C63-3C06-4191-A821-2AB8511D956E}" type="pres">
      <dgm:prSet presAssocID="{3FEC7273-F74E-42A0-8C71-71E3BC679F0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9E6834-DB9F-4B91-9FAA-72E63D579DBE}" type="pres">
      <dgm:prSet presAssocID="{3FEC7273-F74E-42A0-8C71-71E3BC679F0C}" presName="rootConnector" presStyleLbl="node2" presStyleIdx="0" presStyleCnt="3"/>
      <dgm:spPr/>
      <dgm:t>
        <a:bodyPr/>
        <a:lstStyle/>
        <a:p>
          <a:endParaRPr lang="ru-RU"/>
        </a:p>
      </dgm:t>
    </dgm:pt>
    <dgm:pt modelId="{39C3B984-FFE0-4455-BF84-79744802BE0C}" type="pres">
      <dgm:prSet presAssocID="{3FEC7273-F74E-42A0-8C71-71E3BC679F0C}" presName="hierChild4" presStyleCnt="0"/>
      <dgm:spPr/>
    </dgm:pt>
    <dgm:pt modelId="{6100527B-479A-415B-B59D-816B01F9D527}" type="pres">
      <dgm:prSet presAssocID="{875366A8-0AF8-4F7C-AF17-C9D69B6675DA}" presName="Name35" presStyleLbl="parChTrans1D3" presStyleIdx="0" presStyleCnt="3"/>
      <dgm:spPr/>
      <dgm:t>
        <a:bodyPr/>
        <a:lstStyle/>
        <a:p>
          <a:endParaRPr lang="ru-RU"/>
        </a:p>
      </dgm:t>
    </dgm:pt>
    <dgm:pt modelId="{0FCD8E0D-08A7-4849-A4E3-8F91451A6C26}" type="pres">
      <dgm:prSet presAssocID="{4F029093-90A9-4A4C-A74C-D1870F4BB99B}" presName="hierRoot2" presStyleCnt="0">
        <dgm:presLayoutVars>
          <dgm:hierBranch val="r"/>
        </dgm:presLayoutVars>
      </dgm:prSet>
      <dgm:spPr/>
    </dgm:pt>
    <dgm:pt modelId="{A507E543-F0DC-4F56-BD1D-8EA63547B5EE}" type="pres">
      <dgm:prSet presAssocID="{4F029093-90A9-4A4C-A74C-D1870F4BB99B}" presName="rootComposite" presStyleCnt="0"/>
      <dgm:spPr/>
    </dgm:pt>
    <dgm:pt modelId="{272D0C41-1009-4C38-8216-54D2CE8D5091}" type="pres">
      <dgm:prSet presAssocID="{4F029093-90A9-4A4C-A74C-D1870F4BB99B}" presName="rootText" presStyleLbl="node3" presStyleIdx="0" presStyleCnt="3" custScaleX="107506" custScaleY="1254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A26327-8659-4527-9F9F-7B78AD916850}" type="pres">
      <dgm:prSet presAssocID="{4F029093-90A9-4A4C-A74C-D1870F4BB99B}" presName="rootConnector" presStyleLbl="node3" presStyleIdx="0" presStyleCnt="3"/>
      <dgm:spPr/>
      <dgm:t>
        <a:bodyPr/>
        <a:lstStyle/>
        <a:p>
          <a:endParaRPr lang="ru-RU"/>
        </a:p>
      </dgm:t>
    </dgm:pt>
    <dgm:pt modelId="{46134F88-02D9-4F64-9DE2-75532E4D6AD5}" type="pres">
      <dgm:prSet presAssocID="{4F029093-90A9-4A4C-A74C-D1870F4BB99B}" presName="hierChild4" presStyleCnt="0"/>
      <dgm:spPr/>
    </dgm:pt>
    <dgm:pt modelId="{0E45176F-F46C-448C-8F39-AD9B5ADDD9D8}" type="pres">
      <dgm:prSet presAssocID="{4F029093-90A9-4A4C-A74C-D1870F4BB99B}" presName="hierChild5" presStyleCnt="0"/>
      <dgm:spPr/>
    </dgm:pt>
    <dgm:pt modelId="{A47BE43D-189D-43CC-B744-CF3A5C06B323}" type="pres">
      <dgm:prSet presAssocID="{3FEC7273-F74E-42A0-8C71-71E3BC679F0C}" presName="hierChild5" presStyleCnt="0"/>
      <dgm:spPr/>
    </dgm:pt>
    <dgm:pt modelId="{3FB00317-4431-4C60-A48D-4E5E8444EF9D}" type="pres">
      <dgm:prSet presAssocID="{1D8A7F51-C535-485A-9981-534490BE84B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94DCCEF8-AEBC-44C9-AD49-7E9857182712}" type="pres">
      <dgm:prSet presAssocID="{E8CCBF05-C6E8-46D3-B78E-995171FE9E74}" presName="hierRoot2" presStyleCnt="0">
        <dgm:presLayoutVars>
          <dgm:hierBranch/>
        </dgm:presLayoutVars>
      </dgm:prSet>
      <dgm:spPr/>
    </dgm:pt>
    <dgm:pt modelId="{B5F172FF-8A4D-41BD-ACDC-A523A7E8F188}" type="pres">
      <dgm:prSet presAssocID="{E8CCBF05-C6E8-46D3-B78E-995171FE9E74}" presName="rootComposite" presStyleCnt="0"/>
      <dgm:spPr/>
    </dgm:pt>
    <dgm:pt modelId="{FEA01354-9581-46B4-97B2-DBAF3F8F5914}" type="pres">
      <dgm:prSet presAssocID="{E8CCBF05-C6E8-46D3-B78E-995171FE9E7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1E5933-80D0-48F7-BDC0-E8E77CF70FFC}" type="pres">
      <dgm:prSet presAssocID="{E8CCBF05-C6E8-46D3-B78E-995171FE9E74}" presName="rootConnector" presStyleLbl="node2" presStyleIdx="1" presStyleCnt="3"/>
      <dgm:spPr/>
      <dgm:t>
        <a:bodyPr/>
        <a:lstStyle/>
        <a:p>
          <a:endParaRPr lang="ru-RU"/>
        </a:p>
      </dgm:t>
    </dgm:pt>
    <dgm:pt modelId="{E6D615CB-576A-4B80-B86A-64A9488DBFD9}" type="pres">
      <dgm:prSet presAssocID="{E8CCBF05-C6E8-46D3-B78E-995171FE9E74}" presName="hierChild4" presStyleCnt="0"/>
      <dgm:spPr/>
    </dgm:pt>
    <dgm:pt modelId="{D202E8BD-B384-464D-B234-84ED36DFA789}" type="pres">
      <dgm:prSet presAssocID="{1C5C70AD-22F3-4BFD-A434-CAAD54DCA5BF}" presName="Name35" presStyleLbl="parChTrans1D3" presStyleIdx="1" presStyleCnt="3"/>
      <dgm:spPr/>
      <dgm:t>
        <a:bodyPr/>
        <a:lstStyle/>
        <a:p>
          <a:endParaRPr lang="ru-RU"/>
        </a:p>
      </dgm:t>
    </dgm:pt>
    <dgm:pt modelId="{45A843E3-F972-41B4-B975-60BEDF7DA2D4}" type="pres">
      <dgm:prSet presAssocID="{7497A522-6E1C-42ED-B382-78CA1DDA9FFA}" presName="hierRoot2" presStyleCnt="0">
        <dgm:presLayoutVars>
          <dgm:hierBranch val="r"/>
        </dgm:presLayoutVars>
      </dgm:prSet>
      <dgm:spPr/>
    </dgm:pt>
    <dgm:pt modelId="{6C60544C-B8C0-4891-8638-1E60A91D05F8}" type="pres">
      <dgm:prSet presAssocID="{7497A522-6E1C-42ED-B382-78CA1DDA9FFA}" presName="rootComposite" presStyleCnt="0"/>
      <dgm:spPr/>
    </dgm:pt>
    <dgm:pt modelId="{DDC6B4B5-4946-4D22-B2DE-5F244E594D82}" type="pres">
      <dgm:prSet presAssocID="{7497A522-6E1C-42ED-B382-78CA1DDA9FFA}" presName="rootText" presStyleLbl="node3" presStyleIdx="1" presStyleCnt="3" custScaleX="107506" custScaleY="1254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7CB3A0-8891-4A6A-826D-1D3C9F49655E}" type="pres">
      <dgm:prSet presAssocID="{7497A522-6E1C-42ED-B382-78CA1DDA9FFA}" presName="rootConnector" presStyleLbl="node3" presStyleIdx="1" presStyleCnt="3"/>
      <dgm:spPr/>
      <dgm:t>
        <a:bodyPr/>
        <a:lstStyle/>
        <a:p>
          <a:endParaRPr lang="ru-RU"/>
        </a:p>
      </dgm:t>
    </dgm:pt>
    <dgm:pt modelId="{50948FD8-F376-4712-BD8B-C16C36816EFB}" type="pres">
      <dgm:prSet presAssocID="{7497A522-6E1C-42ED-B382-78CA1DDA9FFA}" presName="hierChild4" presStyleCnt="0"/>
      <dgm:spPr/>
    </dgm:pt>
    <dgm:pt modelId="{E2A3B519-351C-4802-9FCC-AC477F4F1AE0}" type="pres">
      <dgm:prSet presAssocID="{7497A522-6E1C-42ED-B382-78CA1DDA9FFA}" presName="hierChild5" presStyleCnt="0"/>
      <dgm:spPr/>
    </dgm:pt>
    <dgm:pt modelId="{C482C440-3580-4315-992D-7D9881DB4671}" type="pres">
      <dgm:prSet presAssocID="{E8CCBF05-C6E8-46D3-B78E-995171FE9E74}" presName="hierChild5" presStyleCnt="0"/>
      <dgm:spPr/>
    </dgm:pt>
    <dgm:pt modelId="{40602E2B-F116-47C5-B8E8-0FF30B8E9B1F}" type="pres">
      <dgm:prSet presAssocID="{51904F27-CFC6-4CEF-A415-2958BE37CE98}" presName="Name35" presStyleLbl="parChTrans1D2" presStyleIdx="2" presStyleCnt="3"/>
      <dgm:spPr/>
      <dgm:t>
        <a:bodyPr/>
        <a:lstStyle/>
        <a:p>
          <a:endParaRPr lang="ru-RU"/>
        </a:p>
      </dgm:t>
    </dgm:pt>
    <dgm:pt modelId="{5826D872-F9FE-4611-BA99-DCABA3B300A0}" type="pres">
      <dgm:prSet presAssocID="{231D3478-C05C-42FB-A91E-53857A51E466}" presName="hierRoot2" presStyleCnt="0">
        <dgm:presLayoutVars>
          <dgm:hierBranch/>
        </dgm:presLayoutVars>
      </dgm:prSet>
      <dgm:spPr/>
    </dgm:pt>
    <dgm:pt modelId="{6F32AC2F-736E-4066-A5F0-BB67D5162C5D}" type="pres">
      <dgm:prSet presAssocID="{231D3478-C05C-42FB-A91E-53857A51E466}" presName="rootComposite" presStyleCnt="0"/>
      <dgm:spPr/>
    </dgm:pt>
    <dgm:pt modelId="{2D1A5D1D-9E31-4EA1-816F-EB72DBF3EA71}" type="pres">
      <dgm:prSet presAssocID="{231D3478-C05C-42FB-A91E-53857A51E46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537C7F-1EE4-478C-AD1B-70DA04F9551E}" type="pres">
      <dgm:prSet presAssocID="{231D3478-C05C-42FB-A91E-53857A51E466}" presName="rootConnector" presStyleLbl="node2" presStyleIdx="2" presStyleCnt="3"/>
      <dgm:spPr/>
      <dgm:t>
        <a:bodyPr/>
        <a:lstStyle/>
        <a:p>
          <a:endParaRPr lang="ru-RU"/>
        </a:p>
      </dgm:t>
    </dgm:pt>
    <dgm:pt modelId="{5F60400A-5C4D-45D0-92F7-401AB57BF296}" type="pres">
      <dgm:prSet presAssocID="{231D3478-C05C-42FB-A91E-53857A51E466}" presName="hierChild4" presStyleCnt="0"/>
      <dgm:spPr/>
    </dgm:pt>
    <dgm:pt modelId="{BFECB097-31BC-411B-98BF-55C04EB1204B}" type="pres">
      <dgm:prSet presAssocID="{F5B0383A-0E16-4F10-8A39-C826BAC98885}" presName="Name35" presStyleLbl="parChTrans1D3" presStyleIdx="2" presStyleCnt="3"/>
      <dgm:spPr/>
      <dgm:t>
        <a:bodyPr/>
        <a:lstStyle/>
        <a:p>
          <a:endParaRPr lang="ru-RU"/>
        </a:p>
      </dgm:t>
    </dgm:pt>
    <dgm:pt modelId="{B60A63CD-FCF0-46E0-8F8F-D9BF824921AD}" type="pres">
      <dgm:prSet presAssocID="{9C7E293C-E550-4FEF-A6A9-CD509D5A5E3D}" presName="hierRoot2" presStyleCnt="0">
        <dgm:presLayoutVars>
          <dgm:hierBranch val="r"/>
        </dgm:presLayoutVars>
      </dgm:prSet>
      <dgm:spPr/>
    </dgm:pt>
    <dgm:pt modelId="{74FBF3E5-617F-4763-99FA-256D5E87A04E}" type="pres">
      <dgm:prSet presAssocID="{9C7E293C-E550-4FEF-A6A9-CD509D5A5E3D}" presName="rootComposite" presStyleCnt="0"/>
      <dgm:spPr/>
    </dgm:pt>
    <dgm:pt modelId="{2E3D1B3C-5672-4307-B3BA-00BA06ECD66A}" type="pres">
      <dgm:prSet presAssocID="{9C7E293C-E550-4FEF-A6A9-CD509D5A5E3D}" presName="rootText" presStyleLbl="node3" presStyleIdx="2" presStyleCnt="3" custScaleX="107506" custScaleY="1254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F21525-0785-4676-918F-0DA1BCDBE571}" type="pres">
      <dgm:prSet presAssocID="{9C7E293C-E550-4FEF-A6A9-CD509D5A5E3D}" presName="rootConnector" presStyleLbl="node3" presStyleIdx="2" presStyleCnt="3"/>
      <dgm:spPr/>
      <dgm:t>
        <a:bodyPr/>
        <a:lstStyle/>
        <a:p>
          <a:endParaRPr lang="ru-RU"/>
        </a:p>
      </dgm:t>
    </dgm:pt>
    <dgm:pt modelId="{4ACD55C6-3451-4AF5-BDF4-21C248EB9D76}" type="pres">
      <dgm:prSet presAssocID="{9C7E293C-E550-4FEF-A6A9-CD509D5A5E3D}" presName="hierChild4" presStyleCnt="0"/>
      <dgm:spPr/>
    </dgm:pt>
    <dgm:pt modelId="{D19B4D5A-0569-40B2-AE25-EF2071AF2DCB}" type="pres">
      <dgm:prSet presAssocID="{9C7E293C-E550-4FEF-A6A9-CD509D5A5E3D}" presName="hierChild5" presStyleCnt="0"/>
      <dgm:spPr/>
    </dgm:pt>
    <dgm:pt modelId="{ED66F676-FD05-41C8-8110-543DDF316B93}" type="pres">
      <dgm:prSet presAssocID="{231D3478-C05C-42FB-A91E-53857A51E466}" presName="hierChild5" presStyleCnt="0"/>
      <dgm:spPr/>
    </dgm:pt>
    <dgm:pt modelId="{D4422341-9660-4FF7-B9EA-DB8B30E927AD}" type="pres">
      <dgm:prSet presAssocID="{93BBA4D7-9A8D-42CC-8BF2-CC75FA3EB1E8}" presName="hierChild3" presStyleCnt="0"/>
      <dgm:spPr/>
    </dgm:pt>
  </dgm:ptLst>
  <dgm:cxnLst>
    <dgm:cxn modelId="{AF44AD38-ABB3-4F1F-8234-0EF27159A693}" type="presOf" srcId="{3FEC7273-F74E-42A0-8C71-71E3BC679F0C}" destId="{DA9E6834-DB9F-4B91-9FAA-72E63D579DBE}" srcOrd="1" destOrd="0" presId="urn:microsoft.com/office/officeart/2005/8/layout/orgChart1"/>
    <dgm:cxn modelId="{D652BFB8-7749-4CDC-902C-1D1097928C53}" type="presOf" srcId="{0ED88293-6867-4B38-9B3C-EAB9E100C3F0}" destId="{3E24A9B3-38FD-4198-B3C9-32D92C966437}" srcOrd="0" destOrd="0" presId="urn:microsoft.com/office/officeart/2005/8/layout/orgChart1"/>
    <dgm:cxn modelId="{7EF277E6-EE52-49EF-91EB-613B3BC0897D}" srcId="{0ED88293-6867-4B38-9B3C-EAB9E100C3F0}" destId="{93BBA4D7-9A8D-42CC-8BF2-CC75FA3EB1E8}" srcOrd="0" destOrd="0" parTransId="{2A4A8C07-19E5-4D57-B529-161197ADFF99}" sibTransId="{2A7D6784-5AF2-4684-A892-79A961E6559A}"/>
    <dgm:cxn modelId="{B3D97E96-01BE-4A4C-A4DD-40B185C09C03}" type="presOf" srcId="{51904F27-CFC6-4CEF-A415-2958BE37CE98}" destId="{40602E2B-F116-47C5-B8E8-0FF30B8E9B1F}" srcOrd="0" destOrd="0" presId="urn:microsoft.com/office/officeart/2005/8/layout/orgChart1"/>
    <dgm:cxn modelId="{B0D143A7-87CB-4160-B851-CE34EF8EA695}" type="presOf" srcId="{231D3478-C05C-42FB-A91E-53857A51E466}" destId="{2D1A5D1D-9E31-4EA1-816F-EB72DBF3EA71}" srcOrd="0" destOrd="0" presId="urn:microsoft.com/office/officeart/2005/8/layout/orgChart1"/>
    <dgm:cxn modelId="{3F5105E8-501D-4845-A225-5DEA665102C6}" type="presOf" srcId="{9C7E293C-E550-4FEF-A6A9-CD509D5A5E3D}" destId="{DFF21525-0785-4676-918F-0DA1BCDBE571}" srcOrd="1" destOrd="0" presId="urn:microsoft.com/office/officeart/2005/8/layout/orgChart1"/>
    <dgm:cxn modelId="{0A83E297-B670-44FE-9CE5-3493E1032E92}" type="presOf" srcId="{231D3478-C05C-42FB-A91E-53857A51E466}" destId="{23537C7F-1EE4-478C-AD1B-70DA04F9551E}" srcOrd="1" destOrd="0" presId="urn:microsoft.com/office/officeart/2005/8/layout/orgChart1"/>
    <dgm:cxn modelId="{6EEF6518-38DB-4C08-9CDF-5F2FAC756607}" srcId="{E8CCBF05-C6E8-46D3-B78E-995171FE9E74}" destId="{7497A522-6E1C-42ED-B382-78CA1DDA9FFA}" srcOrd="0" destOrd="0" parTransId="{1C5C70AD-22F3-4BFD-A434-CAAD54DCA5BF}" sibTransId="{15859D2F-F459-4B52-AAB6-5F0BC32A482D}"/>
    <dgm:cxn modelId="{EE328466-AD26-474B-8FC3-796362AC5C03}" type="presOf" srcId="{D4E0334E-8320-4100-ADB4-749805EC3FB2}" destId="{20D3DD0B-0D37-4B4B-B7DC-E499D6C12EC8}" srcOrd="0" destOrd="0" presId="urn:microsoft.com/office/officeart/2005/8/layout/orgChart1"/>
    <dgm:cxn modelId="{B07F9392-868B-406A-BDB1-F68EB1503B51}" type="presOf" srcId="{875366A8-0AF8-4F7C-AF17-C9D69B6675DA}" destId="{6100527B-479A-415B-B59D-816B01F9D527}" srcOrd="0" destOrd="0" presId="urn:microsoft.com/office/officeart/2005/8/layout/orgChart1"/>
    <dgm:cxn modelId="{4D9AD644-3AFB-4C1F-939C-75DE2FB0E45A}" type="presOf" srcId="{E8CCBF05-C6E8-46D3-B78E-995171FE9E74}" destId="{FEA01354-9581-46B4-97B2-DBAF3F8F5914}" srcOrd="0" destOrd="0" presId="urn:microsoft.com/office/officeart/2005/8/layout/orgChart1"/>
    <dgm:cxn modelId="{730DC818-83A8-4CFC-B517-60952B09010B}" type="presOf" srcId="{7497A522-6E1C-42ED-B382-78CA1DDA9FFA}" destId="{387CB3A0-8891-4A6A-826D-1D3C9F49655E}" srcOrd="1" destOrd="0" presId="urn:microsoft.com/office/officeart/2005/8/layout/orgChart1"/>
    <dgm:cxn modelId="{B5126D52-80E9-4DA0-8145-FF55CDB979EF}" srcId="{93BBA4D7-9A8D-42CC-8BF2-CC75FA3EB1E8}" destId="{231D3478-C05C-42FB-A91E-53857A51E466}" srcOrd="2" destOrd="0" parTransId="{51904F27-CFC6-4CEF-A415-2958BE37CE98}" sibTransId="{2F78C163-333C-4B5E-BA71-4FF56C196385}"/>
    <dgm:cxn modelId="{AECFB369-84D4-4AA7-8F4F-C652E5B7E934}" srcId="{231D3478-C05C-42FB-A91E-53857A51E466}" destId="{9C7E293C-E550-4FEF-A6A9-CD509D5A5E3D}" srcOrd="0" destOrd="0" parTransId="{F5B0383A-0E16-4F10-8A39-C826BAC98885}" sibTransId="{6703F049-10C7-402F-9DE7-1907ECC46550}"/>
    <dgm:cxn modelId="{0FEA66B9-4EC1-4A7E-8FE7-7A426C08885A}" type="presOf" srcId="{4F029093-90A9-4A4C-A74C-D1870F4BB99B}" destId="{272D0C41-1009-4C38-8216-54D2CE8D5091}" srcOrd="0" destOrd="0" presId="urn:microsoft.com/office/officeart/2005/8/layout/orgChart1"/>
    <dgm:cxn modelId="{E8D97E89-18AC-4ACF-A408-EC22274BC5DB}" type="presOf" srcId="{1D8A7F51-C535-485A-9981-534490BE84B1}" destId="{3FB00317-4431-4C60-A48D-4E5E8444EF9D}" srcOrd="0" destOrd="0" presId="urn:microsoft.com/office/officeart/2005/8/layout/orgChart1"/>
    <dgm:cxn modelId="{86895317-FFE9-4341-8D28-0C3DBC1C6899}" type="presOf" srcId="{1C5C70AD-22F3-4BFD-A434-CAAD54DCA5BF}" destId="{D202E8BD-B384-464D-B234-84ED36DFA789}" srcOrd="0" destOrd="0" presId="urn:microsoft.com/office/officeart/2005/8/layout/orgChart1"/>
    <dgm:cxn modelId="{1B6CF4F9-4E90-4917-AED2-CB024569CD24}" type="presOf" srcId="{3FEC7273-F74E-42A0-8C71-71E3BC679F0C}" destId="{73110C63-3C06-4191-A821-2AB8511D956E}" srcOrd="0" destOrd="0" presId="urn:microsoft.com/office/officeart/2005/8/layout/orgChart1"/>
    <dgm:cxn modelId="{7BFFE062-D52A-4C2C-ABFA-936FA021577D}" srcId="{93BBA4D7-9A8D-42CC-8BF2-CC75FA3EB1E8}" destId="{3FEC7273-F74E-42A0-8C71-71E3BC679F0C}" srcOrd="0" destOrd="0" parTransId="{D4E0334E-8320-4100-ADB4-749805EC3FB2}" sibTransId="{D9766632-BCCC-4995-AF50-F51A1DA9CC88}"/>
    <dgm:cxn modelId="{CCB010D1-118C-4482-9448-A48C0EC249F6}" type="presOf" srcId="{93BBA4D7-9A8D-42CC-8BF2-CC75FA3EB1E8}" destId="{5291C3A0-B69A-424A-9AF4-8DA2118449A0}" srcOrd="0" destOrd="0" presId="urn:microsoft.com/office/officeart/2005/8/layout/orgChart1"/>
    <dgm:cxn modelId="{51E0480A-721A-4C52-ADC7-FBCDDEE9C71C}" type="presOf" srcId="{7497A522-6E1C-42ED-B382-78CA1DDA9FFA}" destId="{DDC6B4B5-4946-4D22-B2DE-5F244E594D82}" srcOrd="0" destOrd="0" presId="urn:microsoft.com/office/officeart/2005/8/layout/orgChart1"/>
    <dgm:cxn modelId="{310B186C-5E4B-4DD3-8C9F-88958CC999AF}" type="presOf" srcId="{93BBA4D7-9A8D-42CC-8BF2-CC75FA3EB1E8}" destId="{CDB96BF6-E7FF-480F-A2B9-BC95FBB8D946}" srcOrd="1" destOrd="0" presId="urn:microsoft.com/office/officeart/2005/8/layout/orgChart1"/>
    <dgm:cxn modelId="{31C11435-BDF9-4804-A57D-EB322B25BFE4}" type="presOf" srcId="{4F029093-90A9-4A4C-A74C-D1870F4BB99B}" destId="{5EA26327-8659-4527-9F9F-7B78AD916850}" srcOrd="1" destOrd="0" presId="urn:microsoft.com/office/officeart/2005/8/layout/orgChart1"/>
    <dgm:cxn modelId="{1B7558D7-8935-4156-A254-CB0F90AA7B01}" srcId="{3FEC7273-F74E-42A0-8C71-71E3BC679F0C}" destId="{4F029093-90A9-4A4C-A74C-D1870F4BB99B}" srcOrd="0" destOrd="0" parTransId="{875366A8-0AF8-4F7C-AF17-C9D69B6675DA}" sibTransId="{259564C2-8E77-4D18-A228-AEE1F353D4B5}"/>
    <dgm:cxn modelId="{B132D92A-0CDF-43D0-AF27-839C92B6C307}" type="presOf" srcId="{E8CCBF05-C6E8-46D3-B78E-995171FE9E74}" destId="{3F1E5933-80D0-48F7-BDC0-E8E77CF70FFC}" srcOrd="1" destOrd="0" presId="urn:microsoft.com/office/officeart/2005/8/layout/orgChart1"/>
    <dgm:cxn modelId="{1F9E35CF-2075-4B3D-B719-8F5038876CA9}" type="presOf" srcId="{9C7E293C-E550-4FEF-A6A9-CD509D5A5E3D}" destId="{2E3D1B3C-5672-4307-B3BA-00BA06ECD66A}" srcOrd="0" destOrd="0" presId="urn:microsoft.com/office/officeart/2005/8/layout/orgChart1"/>
    <dgm:cxn modelId="{F02C5DEB-2B98-405D-9514-AC31B424AEE0}" srcId="{93BBA4D7-9A8D-42CC-8BF2-CC75FA3EB1E8}" destId="{E8CCBF05-C6E8-46D3-B78E-995171FE9E74}" srcOrd="1" destOrd="0" parTransId="{1D8A7F51-C535-485A-9981-534490BE84B1}" sibTransId="{CF4B2F35-3137-43A2-8200-5375D77D864B}"/>
    <dgm:cxn modelId="{9097B6D5-3CED-46A8-8B68-BEC329CB246E}" type="presOf" srcId="{F5B0383A-0E16-4F10-8A39-C826BAC98885}" destId="{BFECB097-31BC-411B-98BF-55C04EB1204B}" srcOrd="0" destOrd="0" presId="urn:microsoft.com/office/officeart/2005/8/layout/orgChart1"/>
    <dgm:cxn modelId="{E86EEC0D-B54B-43FE-B6C3-CDC5651DC5D9}" type="presParOf" srcId="{3E24A9B3-38FD-4198-B3C9-32D92C966437}" destId="{52302AFC-7CEB-449F-A0E8-EACEAFEE137B}" srcOrd="0" destOrd="0" presId="urn:microsoft.com/office/officeart/2005/8/layout/orgChart1"/>
    <dgm:cxn modelId="{9542D591-DA0B-4DF9-AF99-FD486C55137D}" type="presParOf" srcId="{52302AFC-7CEB-449F-A0E8-EACEAFEE137B}" destId="{2E470391-7082-4C60-B2BD-622E3565410F}" srcOrd="0" destOrd="0" presId="urn:microsoft.com/office/officeart/2005/8/layout/orgChart1"/>
    <dgm:cxn modelId="{7E0C66AB-AA4C-4237-9EE7-020EE6181391}" type="presParOf" srcId="{2E470391-7082-4C60-B2BD-622E3565410F}" destId="{5291C3A0-B69A-424A-9AF4-8DA2118449A0}" srcOrd="0" destOrd="0" presId="urn:microsoft.com/office/officeart/2005/8/layout/orgChart1"/>
    <dgm:cxn modelId="{46FAFF6F-2DD9-4ACB-B7FE-6FFF0A3EC0F3}" type="presParOf" srcId="{2E470391-7082-4C60-B2BD-622E3565410F}" destId="{CDB96BF6-E7FF-480F-A2B9-BC95FBB8D946}" srcOrd="1" destOrd="0" presId="urn:microsoft.com/office/officeart/2005/8/layout/orgChart1"/>
    <dgm:cxn modelId="{8D59679B-9E94-477E-BB50-8EC275F9216E}" type="presParOf" srcId="{52302AFC-7CEB-449F-A0E8-EACEAFEE137B}" destId="{9BE2FE93-350A-4263-93AF-D3205A9D2E1D}" srcOrd="1" destOrd="0" presId="urn:microsoft.com/office/officeart/2005/8/layout/orgChart1"/>
    <dgm:cxn modelId="{895AB486-E8BA-46BE-8DEE-8A3E136A96B0}" type="presParOf" srcId="{9BE2FE93-350A-4263-93AF-D3205A9D2E1D}" destId="{20D3DD0B-0D37-4B4B-B7DC-E499D6C12EC8}" srcOrd="0" destOrd="0" presId="urn:microsoft.com/office/officeart/2005/8/layout/orgChart1"/>
    <dgm:cxn modelId="{B37275BD-2218-4FED-B871-CAF7F1859F52}" type="presParOf" srcId="{9BE2FE93-350A-4263-93AF-D3205A9D2E1D}" destId="{AA64F33D-CA2F-4E28-9696-AFD3F7497A0B}" srcOrd="1" destOrd="0" presId="urn:microsoft.com/office/officeart/2005/8/layout/orgChart1"/>
    <dgm:cxn modelId="{79BE3126-2DDF-4B92-91BA-F84D8F6F2106}" type="presParOf" srcId="{AA64F33D-CA2F-4E28-9696-AFD3F7497A0B}" destId="{62261174-D61D-4EA9-90E0-E8A56ED52211}" srcOrd="0" destOrd="0" presId="urn:microsoft.com/office/officeart/2005/8/layout/orgChart1"/>
    <dgm:cxn modelId="{6FD2008B-8A5C-4A60-BCAF-27534F784FD9}" type="presParOf" srcId="{62261174-D61D-4EA9-90E0-E8A56ED52211}" destId="{73110C63-3C06-4191-A821-2AB8511D956E}" srcOrd="0" destOrd="0" presId="urn:microsoft.com/office/officeart/2005/8/layout/orgChart1"/>
    <dgm:cxn modelId="{EA2D6962-56C4-446C-8C55-EAC662945488}" type="presParOf" srcId="{62261174-D61D-4EA9-90E0-E8A56ED52211}" destId="{DA9E6834-DB9F-4B91-9FAA-72E63D579DBE}" srcOrd="1" destOrd="0" presId="urn:microsoft.com/office/officeart/2005/8/layout/orgChart1"/>
    <dgm:cxn modelId="{84294A74-C0CF-4EFF-85B7-D84EE555A386}" type="presParOf" srcId="{AA64F33D-CA2F-4E28-9696-AFD3F7497A0B}" destId="{39C3B984-FFE0-4455-BF84-79744802BE0C}" srcOrd="1" destOrd="0" presId="urn:microsoft.com/office/officeart/2005/8/layout/orgChart1"/>
    <dgm:cxn modelId="{CCA921A1-CB91-4504-9F48-2B25DC8CEF23}" type="presParOf" srcId="{39C3B984-FFE0-4455-BF84-79744802BE0C}" destId="{6100527B-479A-415B-B59D-816B01F9D527}" srcOrd="0" destOrd="0" presId="urn:microsoft.com/office/officeart/2005/8/layout/orgChart1"/>
    <dgm:cxn modelId="{B65883A9-90BB-41CC-9D6B-81CF368775F1}" type="presParOf" srcId="{39C3B984-FFE0-4455-BF84-79744802BE0C}" destId="{0FCD8E0D-08A7-4849-A4E3-8F91451A6C26}" srcOrd="1" destOrd="0" presId="urn:microsoft.com/office/officeart/2005/8/layout/orgChart1"/>
    <dgm:cxn modelId="{96007DD3-F340-4851-8660-2AD9572E1D31}" type="presParOf" srcId="{0FCD8E0D-08A7-4849-A4E3-8F91451A6C26}" destId="{A507E543-F0DC-4F56-BD1D-8EA63547B5EE}" srcOrd="0" destOrd="0" presId="urn:microsoft.com/office/officeart/2005/8/layout/orgChart1"/>
    <dgm:cxn modelId="{5A44B626-DCC2-4993-B989-A2154B6E1659}" type="presParOf" srcId="{A507E543-F0DC-4F56-BD1D-8EA63547B5EE}" destId="{272D0C41-1009-4C38-8216-54D2CE8D5091}" srcOrd="0" destOrd="0" presId="urn:microsoft.com/office/officeart/2005/8/layout/orgChart1"/>
    <dgm:cxn modelId="{C90A9627-D047-4CFF-8237-F7952B7909A4}" type="presParOf" srcId="{A507E543-F0DC-4F56-BD1D-8EA63547B5EE}" destId="{5EA26327-8659-4527-9F9F-7B78AD916850}" srcOrd="1" destOrd="0" presId="urn:microsoft.com/office/officeart/2005/8/layout/orgChart1"/>
    <dgm:cxn modelId="{AB352700-D469-477A-9A9E-F82EB5C2CF50}" type="presParOf" srcId="{0FCD8E0D-08A7-4849-A4E3-8F91451A6C26}" destId="{46134F88-02D9-4F64-9DE2-75532E4D6AD5}" srcOrd="1" destOrd="0" presId="urn:microsoft.com/office/officeart/2005/8/layout/orgChart1"/>
    <dgm:cxn modelId="{03B2255A-54B3-4F19-B8EB-C8CEB2B163E2}" type="presParOf" srcId="{0FCD8E0D-08A7-4849-A4E3-8F91451A6C26}" destId="{0E45176F-F46C-448C-8F39-AD9B5ADDD9D8}" srcOrd="2" destOrd="0" presId="urn:microsoft.com/office/officeart/2005/8/layout/orgChart1"/>
    <dgm:cxn modelId="{1FA5D6AC-1815-4902-9537-A0D611236EC2}" type="presParOf" srcId="{AA64F33D-CA2F-4E28-9696-AFD3F7497A0B}" destId="{A47BE43D-189D-43CC-B744-CF3A5C06B323}" srcOrd="2" destOrd="0" presId="urn:microsoft.com/office/officeart/2005/8/layout/orgChart1"/>
    <dgm:cxn modelId="{293A6A1F-5B97-4EDE-BCD8-5CADECAD1CA0}" type="presParOf" srcId="{9BE2FE93-350A-4263-93AF-D3205A9D2E1D}" destId="{3FB00317-4431-4C60-A48D-4E5E8444EF9D}" srcOrd="2" destOrd="0" presId="urn:microsoft.com/office/officeart/2005/8/layout/orgChart1"/>
    <dgm:cxn modelId="{44603064-147D-454D-8D78-3B575222CC2E}" type="presParOf" srcId="{9BE2FE93-350A-4263-93AF-D3205A9D2E1D}" destId="{94DCCEF8-AEBC-44C9-AD49-7E9857182712}" srcOrd="3" destOrd="0" presId="urn:microsoft.com/office/officeart/2005/8/layout/orgChart1"/>
    <dgm:cxn modelId="{6F9D8668-38AC-493B-BA58-35DFBAAC41E4}" type="presParOf" srcId="{94DCCEF8-AEBC-44C9-AD49-7E9857182712}" destId="{B5F172FF-8A4D-41BD-ACDC-A523A7E8F188}" srcOrd="0" destOrd="0" presId="urn:microsoft.com/office/officeart/2005/8/layout/orgChart1"/>
    <dgm:cxn modelId="{E51CA6D9-3D02-4694-A053-9B1F656F68B8}" type="presParOf" srcId="{B5F172FF-8A4D-41BD-ACDC-A523A7E8F188}" destId="{FEA01354-9581-46B4-97B2-DBAF3F8F5914}" srcOrd="0" destOrd="0" presId="urn:microsoft.com/office/officeart/2005/8/layout/orgChart1"/>
    <dgm:cxn modelId="{E1A9B034-3EF7-4D23-AF90-A576DC2EC315}" type="presParOf" srcId="{B5F172FF-8A4D-41BD-ACDC-A523A7E8F188}" destId="{3F1E5933-80D0-48F7-BDC0-E8E77CF70FFC}" srcOrd="1" destOrd="0" presId="urn:microsoft.com/office/officeart/2005/8/layout/orgChart1"/>
    <dgm:cxn modelId="{A7D4DC34-2383-4D29-B208-3BC6DDB5D7AB}" type="presParOf" srcId="{94DCCEF8-AEBC-44C9-AD49-7E9857182712}" destId="{E6D615CB-576A-4B80-B86A-64A9488DBFD9}" srcOrd="1" destOrd="0" presId="urn:microsoft.com/office/officeart/2005/8/layout/orgChart1"/>
    <dgm:cxn modelId="{7C713F90-B5BB-49E6-BDDB-DF0EC6302F48}" type="presParOf" srcId="{E6D615CB-576A-4B80-B86A-64A9488DBFD9}" destId="{D202E8BD-B384-464D-B234-84ED36DFA789}" srcOrd="0" destOrd="0" presId="urn:microsoft.com/office/officeart/2005/8/layout/orgChart1"/>
    <dgm:cxn modelId="{23F586D9-1B9F-40AF-9AC0-EEC3C7807B47}" type="presParOf" srcId="{E6D615CB-576A-4B80-B86A-64A9488DBFD9}" destId="{45A843E3-F972-41B4-B975-60BEDF7DA2D4}" srcOrd="1" destOrd="0" presId="urn:microsoft.com/office/officeart/2005/8/layout/orgChart1"/>
    <dgm:cxn modelId="{2041D9F5-7478-4311-AA54-1F64C5F6F4DB}" type="presParOf" srcId="{45A843E3-F972-41B4-B975-60BEDF7DA2D4}" destId="{6C60544C-B8C0-4891-8638-1E60A91D05F8}" srcOrd="0" destOrd="0" presId="urn:microsoft.com/office/officeart/2005/8/layout/orgChart1"/>
    <dgm:cxn modelId="{EC691CAC-1A78-444E-8C19-0E2B18799072}" type="presParOf" srcId="{6C60544C-B8C0-4891-8638-1E60A91D05F8}" destId="{DDC6B4B5-4946-4D22-B2DE-5F244E594D82}" srcOrd="0" destOrd="0" presId="urn:microsoft.com/office/officeart/2005/8/layout/orgChart1"/>
    <dgm:cxn modelId="{E9151C73-F42D-4F7B-B3AD-38041BE73B26}" type="presParOf" srcId="{6C60544C-B8C0-4891-8638-1E60A91D05F8}" destId="{387CB3A0-8891-4A6A-826D-1D3C9F49655E}" srcOrd="1" destOrd="0" presId="urn:microsoft.com/office/officeart/2005/8/layout/orgChart1"/>
    <dgm:cxn modelId="{A8002106-079C-4D13-9E26-C4672D8D4EAF}" type="presParOf" srcId="{45A843E3-F972-41B4-B975-60BEDF7DA2D4}" destId="{50948FD8-F376-4712-BD8B-C16C36816EFB}" srcOrd="1" destOrd="0" presId="urn:microsoft.com/office/officeart/2005/8/layout/orgChart1"/>
    <dgm:cxn modelId="{DA0B74EB-D225-48A1-99EE-DB8024D628C5}" type="presParOf" srcId="{45A843E3-F972-41B4-B975-60BEDF7DA2D4}" destId="{E2A3B519-351C-4802-9FCC-AC477F4F1AE0}" srcOrd="2" destOrd="0" presId="urn:microsoft.com/office/officeart/2005/8/layout/orgChart1"/>
    <dgm:cxn modelId="{5839E6C0-B649-41CB-BE12-BEA0CFB9E105}" type="presParOf" srcId="{94DCCEF8-AEBC-44C9-AD49-7E9857182712}" destId="{C482C440-3580-4315-992D-7D9881DB4671}" srcOrd="2" destOrd="0" presId="urn:microsoft.com/office/officeart/2005/8/layout/orgChart1"/>
    <dgm:cxn modelId="{EA35CB13-5A3A-4A03-B60B-E7CDF5B7D099}" type="presParOf" srcId="{9BE2FE93-350A-4263-93AF-D3205A9D2E1D}" destId="{40602E2B-F116-47C5-B8E8-0FF30B8E9B1F}" srcOrd="4" destOrd="0" presId="urn:microsoft.com/office/officeart/2005/8/layout/orgChart1"/>
    <dgm:cxn modelId="{9EC6B844-0224-44BF-8D4C-440F7DAAF710}" type="presParOf" srcId="{9BE2FE93-350A-4263-93AF-D3205A9D2E1D}" destId="{5826D872-F9FE-4611-BA99-DCABA3B300A0}" srcOrd="5" destOrd="0" presId="urn:microsoft.com/office/officeart/2005/8/layout/orgChart1"/>
    <dgm:cxn modelId="{7FFF7C72-97A3-487D-967E-9898769C28A1}" type="presParOf" srcId="{5826D872-F9FE-4611-BA99-DCABA3B300A0}" destId="{6F32AC2F-736E-4066-A5F0-BB67D5162C5D}" srcOrd="0" destOrd="0" presId="urn:microsoft.com/office/officeart/2005/8/layout/orgChart1"/>
    <dgm:cxn modelId="{2335CC2D-33D2-4236-BB80-0AFEF543A611}" type="presParOf" srcId="{6F32AC2F-736E-4066-A5F0-BB67D5162C5D}" destId="{2D1A5D1D-9E31-4EA1-816F-EB72DBF3EA71}" srcOrd="0" destOrd="0" presId="urn:microsoft.com/office/officeart/2005/8/layout/orgChart1"/>
    <dgm:cxn modelId="{70C6C9FA-C4DA-4122-8E90-6822328C7BE7}" type="presParOf" srcId="{6F32AC2F-736E-4066-A5F0-BB67D5162C5D}" destId="{23537C7F-1EE4-478C-AD1B-70DA04F9551E}" srcOrd="1" destOrd="0" presId="urn:microsoft.com/office/officeart/2005/8/layout/orgChart1"/>
    <dgm:cxn modelId="{119F9286-E5E5-4ECB-B0BC-E80ED1830808}" type="presParOf" srcId="{5826D872-F9FE-4611-BA99-DCABA3B300A0}" destId="{5F60400A-5C4D-45D0-92F7-401AB57BF296}" srcOrd="1" destOrd="0" presId="urn:microsoft.com/office/officeart/2005/8/layout/orgChart1"/>
    <dgm:cxn modelId="{62DBA5B0-6584-4B04-8C14-1E662F968729}" type="presParOf" srcId="{5F60400A-5C4D-45D0-92F7-401AB57BF296}" destId="{BFECB097-31BC-411B-98BF-55C04EB1204B}" srcOrd="0" destOrd="0" presId="urn:microsoft.com/office/officeart/2005/8/layout/orgChart1"/>
    <dgm:cxn modelId="{AA98A03F-0DB6-4183-A4A4-7356EDAAE5F7}" type="presParOf" srcId="{5F60400A-5C4D-45D0-92F7-401AB57BF296}" destId="{B60A63CD-FCF0-46E0-8F8F-D9BF824921AD}" srcOrd="1" destOrd="0" presId="urn:microsoft.com/office/officeart/2005/8/layout/orgChart1"/>
    <dgm:cxn modelId="{6A55DC0B-0673-47D9-9C77-D6DD202550DD}" type="presParOf" srcId="{B60A63CD-FCF0-46E0-8F8F-D9BF824921AD}" destId="{74FBF3E5-617F-4763-99FA-256D5E87A04E}" srcOrd="0" destOrd="0" presId="urn:microsoft.com/office/officeart/2005/8/layout/orgChart1"/>
    <dgm:cxn modelId="{C48706B1-43E6-472E-916E-D8127678ADC3}" type="presParOf" srcId="{74FBF3E5-617F-4763-99FA-256D5E87A04E}" destId="{2E3D1B3C-5672-4307-B3BA-00BA06ECD66A}" srcOrd="0" destOrd="0" presId="urn:microsoft.com/office/officeart/2005/8/layout/orgChart1"/>
    <dgm:cxn modelId="{F23496A9-E92D-4583-8273-62D47A06D4F2}" type="presParOf" srcId="{74FBF3E5-617F-4763-99FA-256D5E87A04E}" destId="{DFF21525-0785-4676-918F-0DA1BCDBE571}" srcOrd="1" destOrd="0" presId="urn:microsoft.com/office/officeart/2005/8/layout/orgChart1"/>
    <dgm:cxn modelId="{18A81449-3E06-4E14-AF1D-D375E9C51939}" type="presParOf" srcId="{B60A63CD-FCF0-46E0-8F8F-D9BF824921AD}" destId="{4ACD55C6-3451-4AF5-BDF4-21C248EB9D76}" srcOrd="1" destOrd="0" presId="urn:microsoft.com/office/officeart/2005/8/layout/orgChart1"/>
    <dgm:cxn modelId="{11FE11F8-AD3A-4DDD-B45F-9ED5C335A68D}" type="presParOf" srcId="{B60A63CD-FCF0-46E0-8F8F-D9BF824921AD}" destId="{D19B4D5A-0569-40B2-AE25-EF2071AF2DCB}" srcOrd="2" destOrd="0" presId="urn:microsoft.com/office/officeart/2005/8/layout/orgChart1"/>
    <dgm:cxn modelId="{D08418E0-A6B1-4BDB-957C-03B9E2AE42A3}" type="presParOf" srcId="{5826D872-F9FE-4611-BA99-DCABA3B300A0}" destId="{ED66F676-FD05-41C8-8110-543DDF316B93}" srcOrd="2" destOrd="0" presId="urn:microsoft.com/office/officeart/2005/8/layout/orgChart1"/>
    <dgm:cxn modelId="{ACC8B027-5914-4FA5-82FB-2AA7F8EB9263}" type="presParOf" srcId="{52302AFC-7CEB-449F-A0E8-EACEAFEE137B}" destId="{D4422341-9660-4FF7-B9EA-DB8B30E927A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894E1D-1504-4CD8-B1EC-CC9781652BE8}" type="doc">
      <dgm:prSet loTypeId="urn:microsoft.com/office/officeart/2005/8/layout/chevron2" loCatId="list" qsTypeId="urn:microsoft.com/office/officeart/2005/8/quickstyle/simple1#7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061BB189-568A-4363-8903-65955A5E0DE3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82A5CA8D-324D-46E0-9C99-AD7854251FE2}" type="parTrans" cxnId="{598B4AA5-98AC-43D5-8B2F-DF0185589C96}">
      <dgm:prSet/>
      <dgm:spPr/>
      <dgm:t>
        <a:bodyPr/>
        <a:lstStyle/>
        <a:p>
          <a:endParaRPr lang="ru-RU"/>
        </a:p>
      </dgm:t>
    </dgm:pt>
    <dgm:pt modelId="{4873965F-B4FD-44F1-A43F-42B79DA49508}" type="sibTrans" cxnId="{598B4AA5-98AC-43D5-8B2F-DF0185589C96}">
      <dgm:prSet/>
      <dgm:spPr/>
      <dgm:t>
        <a:bodyPr/>
        <a:lstStyle/>
        <a:p>
          <a:endParaRPr lang="ru-RU"/>
        </a:p>
      </dgm:t>
    </dgm:pt>
    <dgm:pt modelId="{1FC1B06D-EA7E-452C-92EA-673FD041E8FF}">
      <dgm:prSet phldrT="[Текст]"/>
      <dgm:spPr/>
      <dgm:t>
        <a:bodyPr/>
        <a:lstStyle/>
        <a:p>
          <a:r>
            <a:rPr lang="uk-UA" b="1" i="0" u="sng" dirty="0" smtClean="0"/>
            <a:t>Наказ про облікову політику </a:t>
          </a:r>
          <a:r>
            <a:rPr lang="uk-UA" dirty="0" smtClean="0"/>
            <a:t>— це документ внутрішнього користування, який підписують особи, що мають право першого та другого підпису (традиційно — керівник та головний бухгалтер або бухгалтер). </a:t>
          </a:r>
          <a:endParaRPr lang="ru-RU" dirty="0"/>
        </a:p>
      </dgm:t>
    </dgm:pt>
    <dgm:pt modelId="{8F8BB1FD-E277-496F-A965-4622AA71CC50}" type="parTrans" cxnId="{F72B1700-1A9D-476A-9C65-EE8D61298F4A}">
      <dgm:prSet/>
      <dgm:spPr/>
      <dgm:t>
        <a:bodyPr/>
        <a:lstStyle/>
        <a:p>
          <a:endParaRPr lang="ru-RU"/>
        </a:p>
      </dgm:t>
    </dgm:pt>
    <dgm:pt modelId="{BB28E933-87A8-4127-9A28-3D95CDA47884}" type="sibTrans" cxnId="{F72B1700-1A9D-476A-9C65-EE8D61298F4A}">
      <dgm:prSet/>
      <dgm:spPr/>
      <dgm:t>
        <a:bodyPr/>
        <a:lstStyle/>
        <a:p>
          <a:endParaRPr lang="ru-RU"/>
        </a:p>
      </dgm:t>
    </dgm:pt>
    <dgm:pt modelId="{672B7FB2-235C-4DC5-A488-EA1D7F7F921A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2D624434-20F9-4B6D-835D-51055C01A444}" type="parTrans" cxnId="{AE032B66-7C6F-42BC-A583-490F6CE48697}">
      <dgm:prSet/>
      <dgm:spPr/>
      <dgm:t>
        <a:bodyPr/>
        <a:lstStyle/>
        <a:p>
          <a:endParaRPr lang="ru-RU"/>
        </a:p>
      </dgm:t>
    </dgm:pt>
    <dgm:pt modelId="{6C9505B1-6FCD-4115-AAD5-68BB996B1522}" type="sibTrans" cxnId="{AE032B66-7C6F-42BC-A583-490F6CE48697}">
      <dgm:prSet/>
      <dgm:spPr/>
      <dgm:t>
        <a:bodyPr/>
        <a:lstStyle/>
        <a:p>
          <a:endParaRPr lang="ru-RU"/>
        </a:p>
      </dgm:t>
    </dgm:pt>
    <dgm:pt modelId="{56D77FB2-D424-4BFF-9D83-A09257BF4967}">
      <dgm:prSet phldrT="[Текст]"/>
      <dgm:spPr/>
      <dgm:t>
        <a:bodyPr/>
        <a:lstStyle/>
        <a:p>
          <a:r>
            <a:rPr lang="uk-UA" b="1" u="sng" dirty="0" smtClean="0"/>
            <a:t>При складанні наказу</a:t>
          </a:r>
          <a:r>
            <a:rPr lang="uk-UA" dirty="0" smtClean="0"/>
            <a:t>, крім факторів нормативно-правового характеру, необхідно також враховувати: юридичний статус підприємства (форма власності та організаційно-правова форма), галузеву специфіку підприємства, наявність кваліфікованих бухгалтерських кадрів та ін.</a:t>
          </a:r>
          <a:endParaRPr lang="ru-RU" dirty="0"/>
        </a:p>
      </dgm:t>
    </dgm:pt>
    <dgm:pt modelId="{E1DE4BE8-5C43-4867-969E-5C5C5F166E93}" type="parTrans" cxnId="{02097802-8DDC-4F19-9037-8D1A8E168FEA}">
      <dgm:prSet/>
      <dgm:spPr/>
      <dgm:t>
        <a:bodyPr/>
        <a:lstStyle/>
        <a:p>
          <a:endParaRPr lang="ru-RU"/>
        </a:p>
      </dgm:t>
    </dgm:pt>
    <dgm:pt modelId="{AD09DA3D-5D00-4530-AFD3-7784551A0610}" type="sibTrans" cxnId="{02097802-8DDC-4F19-9037-8D1A8E168FEA}">
      <dgm:prSet/>
      <dgm:spPr/>
      <dgm:t>
        <a:bodyPr/>
        <a:lstStyle/>
        <a:p>
          <a:endParaRPr lang="ru-RU"/>
        </a:p>
      </dgm:t>
    </dgm:pt>
    <dgm:pt modelId="{C4C762EE-4BCA-4CDC-921D-87185FD3E254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A9F94D28-89E9-4F8D-AAAC-28D9C953A4EC}" type="parTrans" cxnId="{523E9FB2-F869-4A8F-849E-5F8CB1C0254D}">
      <dgm:prSet/>
      <dgm:spPr/>
      <dgm:t>
        <a:bodyPr/>
        <a:lstStyle/>
        <a:p>
          <a:endParaRPr lang="ru-RU"/>
        </a:p>
      </dgm:t>
    </dgm:pt>
    <dgm:pt modelId="{AAC44148-9DB2-45C5-A552-0ED1D77F8D2F}" type="sibTrans" cxnId="{523E9FB2-F869-4A8F-849E-5F8CB1C0254D}">
      <dgm:prSet/>
      <dgm:spPr/>
      <dgm:t>
        <a:bodyPr/>
        <a:lstStyle/>
        <a:p>
          <a:endParaRPr lang="ru-RU"/>
        </a:p>
      </dgm:t>
    </dgm:pt>
    <dgm:pt modelId="{092C7539-6EDC-439D-9604-9BA03EC5F0CD}">
      <dgm:prSet phldrT="[Текст]"/>
      <dgm:spPr/>
      <dgm:t>
        <a:bodyPr/>
        <a:lstStyle/>
        <a:p>
          <a:r>
            <a:rPr lang="uk-UA" b="1" i="0" u="sng" dirty="0" smtClean="0"/>
            <a:t>Внесення змін до наказу </a:t>
          </a:r>
          <a:r>
            <a:rPr lang="uk-UA" i="0" dirty="0" smtClean="0"/>
            <a:t>про облікову політику протягом поточного року не допускається. Цю принципову норму регламентує чинний Закон. Будь-яка зміна положень облікової політики має бути обґрунтована і відображена у пояснювальній записці до річного звіту підприємства</a:t>
          </a:r>
          <a:r>
            <a:rPr lang="uk-UA" dirty="0" smtClean="0"/>
            <a:t>.</a:t>
          </a:r>
          <a:endParaRPr lang="ru-RU" dirty="0"/>
        </a:p>
      </dgm:t>
    </dgm:pt>
    <dgm:pt modelId="{31E337C8-AC53-4565-B079-A3E867715B9D}" type="parTrans" cxnId="{65E9A58E-0339-43C0-B3B0-8ACAD8CCDDA6}">
      <dgm:prSet/>
      <dgm:spPr/>
      <dgm:t>
        <a:bodyPr/>
        <a:lstStyle/>
        <a:p>
          <a:endParaRPr lang="ru-RU"/>
        </a:p>
      </dgm:t>
    </dgm:pt>
    <dgm:pt modelId="{1AC17512-7B79-4E84-98D4-639B6EA73F60}" type="sibTrans" cxnId="{65E9A58E-0339-43C0-B3B0-8ACAD8CCDDA6}">
      <dgm:prSet/>
      <dgm:spPr/>
      <dgm:t>
        <a:bodyPr/>
        <a:lstStyle/>
        <a:p>
          <a:endParaRPr lang="ru-RU"/>
        </a:p>
      </dgm:t>
    </dgm:pt>
    <dgm:pt modelId="{3A94AE34-191F-4269-B32C-C48479AD1BA6}">
      <dgm:prSet/>
      <dgm:spPr/>
      <dgm:t>
        <a:bodyPr/>
        <a:lstStyle/>
        <a:p>
          <a:endParaRPr lang="ru-RU"/>
        </a:p>
      </dgm:t>
    </dgm:pt>
    <dgm:pt modelId="{C72986BF-7A6E-41AC-A8A0-AB647A063C7D}" type="parTrans" cxnId="{9F9CE921-C997-464A-8048-699A9B4DEB30}">
      <dgm:prSet/>
      <dgm:spPr/>
      <dgm:t>
        <a:bodyPr/>
        <a:lstStyle/>
        <a:p>
          <a:endParaRPr lang="ru-RU"/>
        </a:p>
      </dgm:t>
    </dgm:pt>
    <dgm:pt modelId="{B8CA8465-B448-4ECE-B5E2-F0E6CC34C41D}" type="sibTrans" cxnId="{9F9CE921-C997-464A-8048-699A9B4DEB30}">
      <dgm:prSet/>
      <dgm:spPr/>
      <dgm:t>
        <a:bodyPr/>
        <a:lstStyle/>
        <a:p>
          <a:endParaRPr lang="ru-RU"/>
        </a:p>
      </dgm:t>
    </dgm:pt>
    <dgm:pt modelId="{F456A25C-E353-4855-8775-8B717137E6B8}">
      <dgm:prSet/>
      <dgm:spPr/>
      <dgm:t>
        <a:bodyPr/>
        <a:lstStyle/>
        <a:p>
          <a:r>
            <a:rPr lang="uk-UA" b="1" u="sng" dirty="0" smtClean="0"/>
            <a:t>Наказ може містити такі розділи</a:t>
          </a:r>
          <a:r>
            <a:rPr lang="uk-UA" dirty="0" smtClean="0"/>
            <a:t>: </a:t>
          </a:r>
          <a:endParaRPr lang="ru-RU" dirty="0"/>
        </a:p>
      </dgm:t>
    </dgm:pt>
    <dgm:pt modelId="{82C6130D-9DD0-4999-801B-68B1B229AC6B}" type="parTrans" cxnId="{05FC9105-9B0E-4B19-BF71-E98E6603253D}">
      <dgm:prSet/>
      <dgm:spPr/>
      <dgm:t>
        <a:bodyPr/>
        <a:lstStyle/>
        <a:p>
          <a:endParaRPr lang="ru-RU"/>
        </a:p>
      </dgm:t>
    </dgm:pt>
    <dgm:pt modelId="{8D777839-8275-4152-ACFC-350D51D1B08F}" type="sibTrans" cxnId="{05FC9105-9B0E-4B19-BF71-E98E6603253D}">
      <dgm:prSet/>
      <dgm:spPr/>
      <dgm:t>
        <a:bodyPr/>
        <a:lstStyle/>
        <a:p>
          <a:endParaRPr lang="ru-RU"/>
        </a:p>
      </dgm:t>
    </dgm:pt>
    <dgm:pt modelId="{2FB36C07-9287-4EB4-9920-CADF7B5BB717}">
      <dgm:prSet/>
      <dgm:spPr/>
      <dgm:t>
        <a:bodyPr/>
        <a:lstStyle/>
        <a:p>
          <a:r>
            <a:rPr lang="uk-UA" dirty="0" smtClean="0"/>
            <a:t>Нормативи та методичні принципи бухгалтерського обліку.</a:t>
          </a:r>
          <a:endParaRPr lang="ru-RU" dirty="0"/>
        </a:p>
      </dgm:t>
    </dgm:pt>
    <dgm:pt modelId="{CA63B19F-6013-49F2-9EC8-1EBBF593039F}" type="parTrans" cxnId="{3CF07C7E-843D-437F-89E2-B7662CF20005}">
      <dgm:prSet/>
      <dgm:spPr/>
      <dgm:t>
        <a:bodyPr/>
        <a:lstStyle/>
        <a:p>
          <a:endParaRPr lang="ru-RU"/>
        </a:p>
      </dgm:t>
    </dgm:pt>
    <dgm:pt modelId="{07BA54A5-03E7-4C4B-877E-F34B65686FB0}" type="sibTrans" cxnId="{3CF07C7E-843D-437F-89E2-B7662CF20005}">
      <dgm:prSet/>
      <dgm:spPr/>
      <dgm:t>
        <a:bodyPr/>
        <a:lstStyle/>
        <a:p>
          <a:endParaRPr lang="ru-RU"/>
        </a:p>
      </dgm:t>
    </dgm:pt>
    <dgm:pt modelId="{8AD2BA7D-C18C-4E03-B5EA-82709746197C}">
      <dgm:prSet/>
      <dgm:spPr/>
      <dgm:t>
        <a:bodyPr/>
        <a:lstStyle/>
        <a:p>
          <a:r>
            <a:rPr lang="uk-UA" dirty="0" smtClean="0"/>
            <a:t>Техніка бухгалтерського обліку. </a:t>
          </a:r>
          <a:endParaRPr lang="ru-RU" dirty="0"/>
        </a:p>
      </dgm:t>
    </dgm:pt>
    <dgm:pt modelId="{7F0EB943-5B60-4539-91E3-F1A78DF17158}" type="parTrans" cxnId="{C35624E5-0486-45BF-B4EC-0B24AF8BA1C1}">
      <dgm:prSet/>
      <dgm:spPr/>
      <dgm:t>
        <a:bodyPr/>
        <a:lstStyle/>
        <a:p>
          <a:endParaRPr lang="ru-RU"/>
        </a:p>
      </dgm:t>
    </dgm:pt>
    <dgm:pt modelId="{6ED3C0C5-C43A-4A29-943F-E23D50953616}" type="sibTrans" cxnId="{C35624E5-0486-45BF-B4EC-0B24AF8BA1C1}">
      <dgm:prSet/>
      <dgm:spPr/>
      <dgm:t>
        <a:bodyPr/>
        <a:lstStyle/>
        <a:p>
          <a:endParaRPr lang="ru-RU"/>
        </a:p>
      </dgm:t>
    </dgm:pt>
    <dgm:pt modelId="{B0495194-0E38-4637-8898-101C0874CD5F}">
      <dgm:prSet/>
      <dgm:spPr/>
      <dgm:t>
        <a:bodyPr/>
        <a:lstStyle/>
        <a:p>
          <a:r>
            <a:rPr lang="uk-UA" dirty="0" smtClean="0"/>
            <a:t>Організація бухгалтерського обліку.</a:t>
          </a:r>
          <a:endParaRPr lang="ru-RU" dirty="0"/>
        </a:p>
      </dgm:t>
    </dgm:pt>
    <dgm:pt modelId="{A70CFA80-5D09-4417-BAF1-49A4C5C83B95}" type="parTrans" cxnId="{72995D38-6636-47A1-B539-A78ACC112B60}">
      <dgm:prSet/>
      <dgm:spPr/>
      <dgm:t>
        <a:bodyPr/>
        <a:lstStyle/>
        <a:p>
          <a:endParaRPr lang="ru-RU"/>
        </a:p>
      </dgm:t>
    </dgm:pt>
    <dgm:pt modelId="{0758F0F4-7594-4A08-93A0-2B4178DC3344}" type="sibTrans" cxnId="{72995D38-6636-47A1-B539-A78ACC112B60}">
      <dgm:prSet/>
      <dgm:spPr/>
      <dgm:t>
        <a:bodyPr/>
        <a:lstStyle/>
        <a:p>
          <a:endParaRPr lang="ru-RU"/>
        </a:p>
      </dgm:t>
    </dgm:pt>
    <dgm:pt modelId="{879FFB03-6156-4F99-B716-20134487AF34}" type="pres">
      <dgm:prSet presAssocID="{AD894E1D-1504-4CD8-B1EC-CC9781652BE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02330F-0AF8-44AC-BD73-99E2DB2B297C}" type="pres">
      <dgm:prSet presAssocID="{061BB189-568A-4363-8903-65955A5E0DE3}" presName="composite" presStyleCnt="0"/>
      <dgm:spPr/>
    </dgm:pt>
    <dgm:pt modelId="{ED478423-4C4B-483B-AD01-C53C97DEE346}" type="pres">
      <dgm:prSet presAssocID="{061BB189-568A-4363-8903-65955A5E0DE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A0EF4F-D187-45D4-8CC3-30DA90723C1F}" type="pres">
      <dgm:prSet presAssocID="{061BB189-568A-4363-8903-65955A5E0DE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14428-2DBD-42F9-926C-810AB15E2808}" type="pres">
      <dgm:prSet presAssocID="{4873965F-B4FD-44F1-A43F-42B79DA49508}" presName="sp" presStyleCnt="0"/>
      <dgm:spPr/>
    </dgm:pt>
    <dgm:pt modelId="{F85E8A28-285E-40C3-8539-CED40F64FD35}" type="pres">
      <dgm:prSet presAssocID="{672B7FB2-235C-4DC5-A488-EA1D7F7F921A}" presName="composite" presStyleCnt="0"/>
      <dgm:spPr/>
    </dgm:pt>
    <dgm:pt modelId="{2D5FF604-0F90-4BF7-8CA8-83753B0DDE55}" type="pres">
      <dgm:prSet presAssocID="{672B7FB2-235C-4DC5-A488-EA1D7F7F921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EF42E-2A7D-4EED-B723-67A5A56CCA8B}" type="pres">
      <dgm:prSet presAssocID="{672B7FB2-235C-4DC5-A488-EA1D7F7F921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445C3-71AF-4055-AD1E-8F3DD71BACFD}" type="pres">
      <dgm:prSet presAssocID="{6C9505B1-6FCD-4115-AAD5-68BB996B1522}" presName="sp" presStyleCnt="0"/>
      <dgm:spPr/>
    </dgm:pt>
    <dgm:pt modelId="{4EF047A7-9349-4AD6-A6B5-F3118DED98E6}" type="pres">
      <dgm:prSet presAssocID="{C4C762EE-4BCA-4CDC-921D-87185FD3E254}" presName="composite" presStyleCnt="0"/>
      <dgm:spPr/>
    </dgm:pt>
    <dgm:pt modelId="{EE500D8E-11F6-451D-A6D4-B962206B228F}" type="pres">
      <dgm:prSet presAssocID="{C4C762EE-4BCA-4CDC-921D-87185FD3E25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0C4B7-9DA9-45E0-97A8-6C7DE8B743D6}" type="pres">
      <dgm:prSet presAssocID="{C4C762EE-4BCA-4CDC-921D-87185FD3E25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31D46-D61A-407D-B3CF-B5431170235B}" type="pres">
      <dgm:prSet presAssocID="{AAC44148-9DB2-45C5-A552-0ED1D77F8D2F}" presName="sp" presStyleCnt="0"/>
      <dgm:spPr/>
    </dgm:pt>
    <dgm:pt modelId="{7328CC4B-5755-4DAC-B9F4-0BF8C409316C}" type="pres">
      <dgm:prSet presAssocID="{3A94AE34-191F-4269-B32C-C48479AD1BA6}" presName="composite" presStyleCnt="0"/>
      <dgm:spPr/>
    </dgm:pt>
    <dgm:pt modelId="{16FF4A64-6F81-400C-82AA-06E8C610B6BE}" type="pres">
      <dgm:prSet presAssocID="{3A94AE34-191F-4269-B32C-C48479AD1BA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75AA4-1250-4496-952C-4661EEF987A8}" type="pres">
      <dgm:prSet presAssocID="{3A94AE34-191F-4269-B32C-C48479AD1BA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097802-8DDC-4F19-9037-8D1A8E168FEA}" srcId="{672B7FB2-235C-4DC5-A488-EA1D7F7F921A}" destId="{56D77FB2-D424-4BFF-9D83-A09257BF4967}" srcOrd="0" destOrd="0" parTransId="{E1DE4BE8-5C43-4867-969E-5C5C5F166E93}" sibTransId="{AD09DA3D-5D00-4530-AFD3-7784551A0610}"/>
    <dgm:cxn modelId="{05FC9105-9B0E-4B19-BF71-E98E6603253D}" srcId="{3A94AE34-191F-4269-B32C-C48479AD1BA6}" destId="{F456A25C-E353-4855-8775-8B717137E6B8}" srcOrd="0" destOrd="0" parTransId="{82C6130D-9DD0-4999-801B-68B1B229AC6B}" sibTransId="{8D777839-8275-4152-ACFC-350D51D1B08F}"/>
    <dgm:cxn modelId="{3CF07C7E-843D-437F-89E2-B7662CF20005}" srcId="{F456A25C-E353-4855-8775-8B717137E6B8}" destId="{2FB36C07-9287-4EB4-9920-CADF7B5BB717}" srcOrd="0" destOrd="0" parTransId="{CA63B19F-6013-49F2-9EC8-1EBBF593039F}" sibTransId="{07BA54A5-03E7-4C4B-877E-F34B65686FB0}"/>
    <dgm:cxn modelId="{5991F78F-D214-41AE-ADFE-C9100E8F01D6}" type="presOf" srcId="{F456A25C-E353-4855-8775-8B717137E6B8}" destId="{27075AA4-1250-4496-952C-4661EEF987A8}" srcOrd="0" destOrd="0" presId="urn:microsoft.com/office/officeart/2005/8/layout/chevron2"/>
    <dgm:cxn modelId="{9F9CE921-C997-464A-8048-699A9B4DEB30}" srcId="{AD894E1D-1504-4CD8-B1EC-CC9781652BE8}" destId="{3A94AE34-191F-4269-B32C-C48479AD1BA6}" srcOrd="3" destOrd="0" parTransId="{C72986BF-7A6E-41AC-A8A0-AB647A063C7D}" sibTransId="{B8CA8465-B448-4ECE-B5E2-F0E6CC34C41D}"/>
    <dgm:cxn modelId="{AE032B66-7C6F-42BC-A583-490F6CE48697}" srcId="{AD894E1D-1504-4CD8-B1EC-CC9781652BE8}" destId="{672B7FB2-235C-4DC5-A488-EA1D7F7F921A}" srcOrd="1" destOrd="0" parTransId="{2D624434-20F9-4B6D-835D-51055C01A444}" sibTransId="{6C9505B1-6FCD-4115-AAD5-68BB996B1522}"/>
    <dgm:cxn modelId="{89497D5A-2853-4146-BD92-FF7C290C7AF2}" type="presOf" srcId="{2FB36C07-9287-4EB4-9920-CADF7B5BB717}" destId="{27075AA4-1250-4496-952C-4661EEF987A8}" srcOrd="0" destOrd="1" presId="urn:microsoft.com/office/officeart/2005/8/layout/chevron2"/>
    <dgm:cxn modelId="{C35624E5-0486-45BF-B4EC-0B24AF8BA1C1}" srcId="{F456A25C-E353-4855-8775-8B717137E6B8}" destId="{8AD2BA7D-C18C-4E03-B5EA-82709746197C}" srcOrd="1" destOrd="0" parTransId="{7F0EB943-5B60-4539-91E3-F1A78DF17158}" sibTransId="{6ED3C0C5-C43A-4A29-943F-E23D50953616}"/>
    <dgm:cxn modelId="{9540CDCD-F37E-4987-BCA2-D6D3C51911A4}" type="presOf" srcId="{8AD2BA7D-C18C-4E03-B5EA-82709746197C}" destId="{27075AA4-1250-4496-952C-4661EEF987A8}" srcOrd="0" destOrd="2" presId="urn:microsoft.com/office/officeart/2005/8/layout/chevron2"/>
    <dgm:cxn modelId="{2D89DFD6-D858-4B0C-8404-50879F6EA9F7}" type="presOf" srcId="{672B7FB2-235C-4DC5-A488-EA1D7F7F921A}" destId="{2D5FF604-0F90-4BF7-8CA8-83753B0DDE55}" srcOrd="0" destOrd="0" presId="urn:microsoft.com/office/officeart/2005/8/layout/chevron2"/>
    <dgm:cxn modelId="{523E9FB2-F869-4A8F-849E-5F8CB1C0254D}" srcId="{AD894E1D-1504-4CD8-B1EC-CC9781652BE8}" destId="{C4C762EE-4BCA-4CDC-921D-87185FD3E254}" srcOrd="2" destOrd="0" parTransId="{A9F94D28-89E9-4F8D-AAAC-28D9C953A4EC}" sibTransId="{AAC44148-9DB2-45C5-A552-0ED1D77F8D2F}"/>
    <dgm:cxn modelId="{75CBAC6B-2720-49C1-8A27-283F53363A9D}" type="presOf" srcId="{3A94AE34-191F-4269-B32C-C48479AD1BA6}" destId="{16FF4A64-6F81-400C-82AA-06E8C610B6BE}" srcOrd="0" destOrd="0" presId="urn:microsoft.com/office/officeart/2005/8/layout/chevron2"/>
    <dgm:cxn modelId="{65E9A58E-0339-43C0-B3B0-8ACAD8CCDDA6}" srcId="{C4C762EE-4BCA-4CDC-921D-87185FD3E254}" destId="{092C7539-6EDC-439D-9604-9BA03EC5F0CD}" srcOrd="0" destOrd="0" parTransId="{31E337C8-AC53-4565-B079-A3E867715B9D}" sibTransId="{1AC17512-7B79-4E84-98D4-639B6EA73F60}"/>
    <dgm:cxn modelId="{45DEEED1-C11C-4E25-8F2C-4F81BD42C4A6}" type="presOf" srcId="{B0495194-0E38-4637-8898-101C0874CD5F}" destId="{27075AA4-1250-4496-952C-4661EEF987A8}" srcOrd="0" destOrd="3" presId="urn:microsoft.com/office/officeart/2005/8/layout/chevron2"/>
    <dgm:cxn modelId="{04BFD797-44BE-40FE-9DF8-EE52DBCE255D}" type="presOf" srcId="{061BB189-568A-4363-8903-65955A5E0DE3}" destId="{ED478423-4C4B-483B-AD01-C53C97DEE346}" srcOrd="0" destOrd="0" presId="urn:microsoft.com/office/officeart/2005/8/layout/chevron2"/>
    <dgm:cxn modelId="{33106151-3C0C-475C-92E4-67027F5E8BBA}" type="presOf" srcId="{C4C762EE-4BCA-4CDC-921D-87185FD3E254}" destId="{EE500D8E-11F6-451D-A6D4-B962206B228F}" srcOrd="0" destOrd="0" presId="urn:microsoft.com/office/officeart/2005/8/layout/chevron2"/>
    <dgm:cxn modelId="{54D91F2A-BDEE-4333-9A7D-5FD0C875EFC9}" type="presOf" srcId="{AD894E1D-1504-4CD8-B1EC-CC9781652BE8}" destId="{879FFB03-6156-4F99-B716-20134487AF34}" srcOrd="0" destOrd="0" presId="urn:microsoft.com/office/officeart/2005/8/layout/chevron2"/>
    <dgm:cxn modelId="{7A2DA1F8-23D1-4532-A2F6-D71609CD24E1}" type="presOf" srcId="{56D77FB2-D424-4BFF-9D83-A09257BF4967}" destId="{B3BEF42E-2A7D-4EED-B723-67A5A56CCA8B}" srcOrd="0" destOrd="0" presId="urn:microsoft.com/office/officeart/2005/8/layout/chevron2"/>
    <dgm:cxn modelId="{72995D38-6636-47A1-B539-A78ACC112B60}" srcId="{F456A25C-E353-4855-8775-8B717137E6B8}" destId="{B0495194-0E38-4637-8898-101C0874CD5F}" srcOrd="2" destOrd="0" parTransId="{A70CFA80-5D09-4417-BAF1-49A4C5C83B95}" sibTransId="{0758F0F4-7594-4A08-93A0-2B4178DC3344}"/>
    <dgm:cxn modelId="{598B4AA5-98AC-43D5-8B2F-DF0185589C96}" srcId="{AD894E1D-1504-4CD8-B1EC-CC9781652BE8}" destId="{061BB189-568A-4363-8903-65955A5E0DE3}" srcOrd="0" destOrd="0" parTransId="{82A5CA8D-324D-46E0-9C99-AD7854251FE2}" sibTransId="{4873965F-B4FD-44F1-A43F-42B79DA49508}"/>
    <dgm:cxn modelId="{F72B1700-1A9D-476A-9C65-EE8D61298F4A}" srcId="{061BB189-568A-4363-8903-65955A5E0DE3}" destId="{1FC1B06D-EA7E-452C-92EA-673FD041E8FF}" srcOrd="0" destOrd="0" parTransId="{8F8BB1FD-E277-496F-A965-4622AA71CC50}" sibTransId="{BB28E933-87A8-4127-9A28-3D95CDA47884}"/>
    <dgm:cxn modelId="{0FC16CCD-B441-471A-9C9F-0066F474DA8E}" type="presOf" srcId="{092C7539-6EDC-439D-9604-9BA03EC5F0CD}" destId="{DF70C4B7-9DA9-45E0-97A8-6C7DE8B743D6}" srcOrd="0" destOrd="0" presId="urn:microsoft.com/office/officeart/2005/8/layout/chevron2"/>
    <dgm:cxn modelId="{53F8BFA8-AE68-4A9F-AF2F-FE7E97B93CBE}" type="presOf" srcId="{1FC1B06D-EA7E-452C-92EA-673FD041E8FF}" destId="{A6A0EF4F-D187-45D4-8CC3-30DA90723C1F}" srcOrd="0" destOrd="0" presId="urn:microsoft.com/office/officeart/2005/8/layout/chevron2"/>
    <dgm:cxn modelId="{F70944A5-9C11-4C1D-8A52-77DC52F819C1}" type="presParOf" srcId="{879FFB03-6156-4F99-B716-20134487AF34}" destId="{3602330F-0AF8-44AC-BD73-99E2DB2B297C}" srcOrd="0" destOrd="0" presId="urn:microsoft.com/office/officeart/2005/8/layout/chevron2"/>
    <dgm:cxn modelId="{485199F5-76F7-4442-BEA0-0BDC85850637}" type="presParOf" srcId="{3602330F-0AF8-44AC-BD73-99E2DB2B297C}" destId="{ED478423-4C4B-483B-AD01-C53C97DEE346}" srcOrd="0" destOrd="0" presId="urn:microsoft.com/office/officeart/2005/8/layout/chevron2"/>
    <dgm:cxn modelId="{1E894B06-6F1B-474C-8DBE-5B8E2A78AEE9}" type="presParOf" srcId="{3602330F-0AF8-44AC-BD73-99E2DB2B297C}" destId="{A6A0EF4F-D187-45D4-8CC3-30DA90723C1F}" srcOrd="1" destOrd="0" presId="urn:microsoft.com/office/officeart/2005/8/layout/chevron2"/>
    <dgm:cxn modelId="{4F989E84-062B-49A0-BC3D-A3ECE30F1484}" type="presParOf" srcId="{879FFB03-6156-4F99-B716-20134487AF34}" destId="{41D14428-2DBD-42F9-926C-810AB15E2808}" srcOrd="1" destOrd="0" presId="urn:microsoft.com/office/officeart/2005/8/layout/chevron2"/>
    <dgm:cxn modelId="{060C5554-1BFA-4471-AC42-40B587F26975}" type="presParOf" srcId="{879FFB03-6156-4F99-B716-20134487AF34}" destId="{F85E8A28-285E-40C3-8539-CED40F64FD35}" srcOrd="2" destOrd="0" presId="urn:microsoft.com/office/officeart/2005/8/layout/chevron2"/>
    <dgm:cxn modelId="{BC18F6F9-7748-4318-9879-013714BEAF9A}" type="presParOf" srcId="{F85E8A28-285E-40C3-8539-CED40F64FD35}" destId="{2D5FF604-0F90-4BF7-8CA8-83753B0DDE55}" srcOrd="0" destOrd="0" presId="urn:microsoft.com/office/officeart/2005/8/layout/chevron2"/>
    <dgm:cxn modelId="{1424D057-0EE0-4DED-95CD-F6F6105723FB}" type="presParOf" srcId="{F85E8A28-285E-40C3-8539-CED40F64FD35}" destId="{B3BEF42E-2A7D-4EED-B723-67A5A56CCA8B}" srcOrd="1" destOrd="0" presId="urn:microsoft.com/office/officeart/2005/8/layout/chevron2"/>
    <dgm:cxn modelId="{CBDBFDDF-531E-4339-84BF-B185D179BA71}" type="presParOf" srcId="{879FFB03-6156-4F99-B716-20134487AF34}" destId="{960445C3-71AF-4055-AD1E-8F3DD71BACFD}" srcOrd="3" destOrd="0" presId="urn:microsoft.com/office/officeart/2005/8/layout/chevron2"/>
    <dgm:cxn modelId="{267ED651-AF5A-4CE4-9C60-EFD28A7A759D}" type="presParOf" srcId="{879FFB03-6156-4F99-B716-20134487AF34}" destId="{4EF047A7-9349-4AD6-A6B5-F3118DED98E6}" srcOrd="4" destOrd="0" presId="urn:microsoft.com/office/officeart/2005/8/layout/chevron2"/>
    <dgm:cxn modelId="{FDB64E11-C28E-4426-8A46-F8987B6B913D}" type="presParOf" srcId="{4EF047A7-9349-4AD6-A6B5-F3118DED98E6}" destId="{EE500D8E-11F6-451D-A6D4-B962206B228F}" srcOrd="0" destOrd="0" presId="urn:microsoft.com/office/officeart/2005/8/layout/chevron2"/>
    <dgm:cxn modelId="{C7679998-4307-40AA-88C5-9600D60C62D8}" type="presParOf" srcId="{4EF047A7-9349-4AD6-A6B5-F3118DED98E6}" destId="{DF70C4B7-9DA9-45E0-97A8-6C7DE8B743D6}" srcOrd="1" destOrd="0" presId="urn:microsoft.com/office/officeart/2005/8/layout/chevron2"/>
    <dgm:cxn modelId="{F0C0F1AB-0E93-4CB4-8208-2B364752069F}" type="presParOf" srcId="{879FFB03-6156-4F99-B716-20134487AF34}" destId="{42F31D46-D61A-407D-B3CF-B5431170235B}" srcOrd="5" destOrd="0" presId="urn:microsoft.com/office/officeart/2005/8/layout/chevron2"/>
    <dgm:cxn modelId="{0DB43A04-6F0A-4EE2-AE05-99855A5FC657}" type="presParOf" srcId="{879FFB03-6156-4F99-B716-20134487AF34}" destId="{7328CC4B-5755-4DAC-B9F4-0BF8C409316C}" srcOrd="6" destOrd="0" presId="urn:microsoft.com/office/officeart/2005/8/layout/chevron2"/>
    <dgm:cxn modelId="{578808BA-8073-4B5E-BE2B-D4843C1E633E}" type="presParOf" srcId="{7328CC4B-5755-4DAC-B9F4-0BF8C409316C}" destId="{16FF4A64-6F81-400C-82AA-06E8C610B6BE}" srcOrd="0" destOrd="0" presId="urn:microsoft.com/office/officeart/2005/8/layout/chevron2"/>
    <dgm:cxn modelId="{3EC02A52-F074-470C-ABA3-DADB96D1D1B5}" type="presParOf" srcId="{7328CC4B-5755-4DAC-B9F4-0BF8C409316C}" destId="{27075AA4-1250-4496-952C-4661EEF987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31CD37-AEBF-4E88-858E-30497A0097F7}" type="doc">
      <dgm:prSet loTypeId="urn:microsoft.com/office/officeart/2008/layout/AccentedPicture" loCatId="picture" qsTypeId="urn:microsoft.com/office/officeart/2005/8/quickstyle/simple1#8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2ECD77F3-D2D7-4D5B-8454-03D643F640B6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alpha val="28000"/>
          </a:schemeClr>
        </a:solidFill>
      </dgm:spPr>
      <dgm:t>
        <a:bodyPr/>
        <a:lstStyle/>
        <a:p>
          <a:r>
            <a:rPr lang="uk-UA" b="1" i="0" dirty="0" smtClean="0">
              <a:solidFill>
                <a:schemeClr val="bg1"/>
              </a:solidFill>
              <a:latin typeface="Calibri" panose="020F0502020204030204" pitchFamily="34" charset="0"/>
            </a:rPr>
            <a:t>Метою складання фінансової звітності є надання користувачам для прийняття рішень повної, правдивої та неупередженої інформації про фінансовий стан, результати діяльності та рух коштів підприємства</a:t>
          </a:r>
          <a:endParaRPr lang="ru-RU" b="1" i="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85B39032-FD68-419B-B2A0-0DABA58B00EE}" type="parTrans" cxnId="{2D7AE27C-6EF1-4503-BBEC-5CBAE0D91D3A}">
      <dgm:prSet/>
      <dgm:spPr/>
      <dgm:t>
        <a:bodyPr/>
        <a:lstStyle/>
        <a:p>
          <a:endParaRPr lang="ru-RU"/>
        </a:p>
      </dgm:t>
    </dgm:pt>
    <dgm:pt modelId="{03D9BD6E-E985-4CEE-9360-8ED63CF7705B}" type="sibTrans" cxnId="{2D7AE27C-6EF1-4503-BBEC-5CBAE0D91D3A}">
      <dgm:prSet/>
      <dgm:spPr>
        <a:blipFill>
          <a:blip xmlns:r="http://schemas.openxmlformats.org/officeDocument/2006/relationships" r:embed="rId1">
            <a:extLst>
              <a:ext uri="{28A0092B-C50C-407E-A947-70E740481C1C}"/>
            </a:extLst>
          </a:blip>
          <a:srcRect/>
          <a:stretch>
            <a:fillRect l="-35000" r="-35000"/>
          </a:stretch>
        </a:blipFill>
        <a:ln>
          <a:solidFill>
            <a:schemeClr val="accent1"/>
          </a:solidFill>
        </a:ln>
      </dgm:spPr>
      <dgm:t>
        <a:bodyPr/>
        <a:lstStyle/>
        <a:p>
          <a:endParaRPr lang="ru-RU"/>
        </a:p>
      </dgm:t>
    </dgm:pt>
    <dgm:pt modelId="{9F4ACB13-7350-4675-8A9B-AEEB06CDA236}">
      <dgm:prSet phldrT="[Текст]" custT="1"/>
      <dgm:spPr/>
      <dgm:t>
        <a:bodyPr/>
        <a:lstStyle/>
        <a:p>
          <a:r>
            <a:rPr lang="uk-UA" sz="2000" u="sng" noProof="0" dirty="0" smtClean="0">
              <a:latin typeface="Calibri" panose="020F0502020204030204" pitchFamily="34" charset="0"/>
            </a:rPr>
            <a:t>Правові аспекти</a:t>
          </a:r>
        </a:p>
        <a:p>
          <a:r>
            <a:rPr lang="uk-UA" sz="1400" noProof="0" dirty="0" smtClean="0">
              <a:latin typeface="Calibri" panose="020F0502020204030204" pitchFamily="34" charset="0"/>
            </a:rPr>
            <a:t>* Обов'язковість подання</a:t>
          </a:r>
        </a:p>
        <a:p>
          <a:r>
            <a:rPr lang="uk-UA" sz="1400" noProof="0" dirty="0" smtClean="0">
              <a:latin typeface="Calibri" panose="020F0502020204030204" pitchFamily="34" charset="0"/>
            </a:rPr>
            <a:t>* Державна регламентація</a:t>
          </a:r>
        </a:p>
        <a:p>
          <a:r>
            <a:rPr lang="uk-UA" sz="1400" noProof="0" dirty="0" smtClean="0">
              <a:latin typeface="Calibri" panose="020F0502020204030204" pitchFamily="34" charset="0"/>
            </a:rPr>
            <a:t>* Відповідальність засвідчення</a:t>
          </a:r>
        </a:p>
        <a:p>
          <a:endParaRPr lang="uk-UA" sz="1400" noProof="0" dirty="0">
            <a:latin typeface="Calibri" panose="020F0502020204030204" pitchFamily="34" charset="0"/>
          </a:endParaRPr>
        </a:p>
      </dgm:t>
    </dgm:pt>
    <dgm:pt modelId="{EA40A821-110F-497A-9AC8-A0D0B431A6FB}" type="parTrans" cxnId="{352E3F65-F52B-4A17-ACB6-109751CF6276}">
      <dgm:prSet/>
      <dgm:spPr/>
      <dgm:t>
        <a:bodyPr/>
        <a:lstStyle/>
        <a:p>
          <a:endParaRPr lang="ru-RU"/>
        </a:p>
      </dgm:t>
    </dgm:pt>
    <dgm:pt modelId="{FB99AF4A-CC56-412B-860A-133C0E807E05}" type="sibTrans" cxnId="{352E3F65-F52B-4A17-ACB6-109751CF6276}">
      <dgm:prSet/>
      <dgm:spPr/>
      <dgm:t>
        <a:bodyPr/>
        <a:lstStyle/>
        <a:p>
          <a:endParaRPr lang="ru-RU"/>
        </a:p>
      </dgm:t>
    </dgm:pt>
    <dgm:pt modelId="{48AA2A41-4FEC-4BCE-BC23-D78AD137ECA1}">
      <dgm:prSet phldrT="[Текст]" custT="1"/>
      <dgm:spPr/>
      <dgm:t>
        <a:bodyPr/>
        <a:lstStyle/>
        <a:p>
          <a:r>
            <a:rPr lang="uk-UA" sz="2000" b="0" u="sng" dirty="0" smtClean="0">
              <a:latin typeface="Calibri" panose="020F0502020204030204" pitchFamily="34" charset="0"/>
            </a:rPr>
            <a:t>Якісні характеристики</a:t>
          </a:r>
        </a:p>
        <a:p>
          <a:r>
            <a:rPr lang="uk-UA" sz="1400" b="0" u="sng" dirty="0" smtClean="0">
              <a:latin typeface="Calibri" panose="020F0502020204030204" pitchFamily="34" charset="0"/>
            </a:rPr>
            <a:t/>
          </a:r>
          <a:br>
            <a:rPr lang="uk-UA" sz="1400" b="0" u="sng" dirty="0" smtClean="0">
              <a:latin typeface="Calibri" panose="020F0502020204030204" pitchFamily="34" charset="0"/>
            </a:rPr>
          </a:br>
          <a:r>
            <a:rPr lang="uk-UA" sz="1400" b="0" u="none" dirty="0" smtClean="0">
              <a:latin typeface="Calibri" panose="020F0502020204030204" pitchFamily="34" charset="0"/>
            </a:rPr>
            <a:t>* </a:t>
          </a:r>
          <a:r>
            <a:rPr lang="uk-UA" sz="1400" u="none" dirty="0" smtClean="0">
              <a:latin typeface="Calibri" panose="020F0502020204030204" pitchFamily="34" charset="0"/>
            </a:rPr>
            <a:t>Зрозумілість</a:t>
          </a:r>
        </a:p>
        <a:p>
          <a:r>
            <a:rPr lang="uk-UA" sz="1400" dirty="0" smtClean="0">
              <a:latin typeface="Calibri" panose="020F0502020204030204" pitchFamily="34" charset="0"/>
            </a:rPr>
            <a:t>* Доречність</a:t>
          </a:r>
          <a:br>
            <a:rPr lang="uk-UA" sz="1400" dirty="0" smtClean="0">
              <a:latin typeface="Calibri" panose="020F0502020204030204" pitchFamily="34" charset="0"/>
            </a:rPr>
          </a:br>
          <a:r>
            <a:rPr lang="uk-UA" sz="1400" dirty="0" smtClean="0">
              <a:latin typeface="Calibri" panose="020F0502020204030204" pitchFamily="34" charset="0"/>
            </a:rPr>
            <a:t>* Достовірність</a:t>
          </a:r>
        </a:p>
        <a:p>
          <a:r>
            <a:rPr lang="uk-UA" sz="1400" dirty="0" smtClean="0">
              <a:latin typeface="Calibri" panose="020F0502020204030204" pitchFamily="34" charset="0"/>
            </a:rPr>
            <a:t>* Порівнянність</a:t>
          </a:r>
          <a:endParaRPr lang="ru-RU" sz="1400" dirty="0">
            <a:latin typeface="Calibri" panose="020F0502020204030204" pitchFamily="34" charset="0"/>
          </a:endParaRPr>
        </a:p>
      </dgm:t>
    </dgm:pt>
    <dgm:pt modelId="{570CC001-CFD5-4F8E-AA38-6A6BA1B21C84}" type="parTrans" cxnId="{5BE22005-2FEF-4EBE-8717-221FB18180C4}">
      <dgm:prSet/>
      <dgm:spPr/>
      <dgm:t>
        <a:bodyPr/>
        <a:lstStyle/>
        <a:p>
          <a:endParaRPr lang="ru-RU"/>
        </a:p>
      </dgm:t>
    </dgm:pt>
    <dgm:pt modelId="{A41A2EBF-782C-49E0-A3CE-51364DFB6431}" type="sibTrans" cxnId="{5BE22005-2FEF-4EBE-8717-221FB18180C4}">
      <dgm:prSet/>
      <dgm:spPr/>
      <dgm:t>
        <a:bodyPr/>
        <a:lstStyle/>
        <a:p>
          <a:endParaRPr lang="ru-RU"/>
        </a:p>
      </dgm:t>
    </dgm:pt>
    <dgm:pt modelId="{3C8354F6-5BF1-4EE8-B449-06752D61DF8B}" type="pres">
      <dgm:prSet presAssocID="{AB31CD37-AEBF-4E88-858E-30497A0097F7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9BE8F72A-2A8F-4FFD-9C52-424A61DAB156}" type="pres">
      <dgm:prSet presAssocID="{03D9BD6E-E985-4CEE-9360-8ED63CF7705B}" presName="picture_1" presStyleLbl="bgImgPlace1" presStyleIdx="0" presStyleCnt="1" custLinFactNeighborX="-19208" custLinFactNeighborY="2905"/>
      <dgm:spPr/>
      <dgm:t>
        <a:bodyPr/>
        <a:lstStyle/>
        <a:p>
          <a:endParaRPr lang="ru-RU"/>
        </a:p>
      </dgm:t>
    </dgm:pt>
    <dgm:pt modelId="{0CE8005F-4F55-4455-AEE7-55535F052BA0}" type="pres">
      <dgm:prSet presAssocID="{2ECD77F3-D2D7-4D5B-8454-03D643F640B6}" presName="text_1" presStyleLbl="node1" presStyleIdx="0" presStyleCnt="0" custScaleX="123826" custScaleY="92529" custLinFactNeighborX="-13163" custLinFactNeighborY="6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AA2EE-1346-46A4-8AE1-D74B630D82F0}" type="pres">
      <dgm:prSet presAssocID="{AB31CD37-AEBF-4E88-858E-30497A0097F7}" presName="linV" presStyleCnt="0"/>
      <dgm:spPr/>
    </dgm:pt>
    <dgm:pt modelId="{BB8D1A37-29E9-4768-BCD8-385FF8939B1A}" type="pres">
      <dgm:prSet presAssocID="{9F4ACB13-7350-4675-8A9B-AEEB06CDA236}" presName="pair" presStyleCnt="0"/>
      <dgm:spPr/>
    </dgm:pt>
    <dgm:pt modelId="{97221564-EE8C-41EC-AFD3-AD821FC357DC}" type="pres">
      <dgm:prSet presAssocID="{9F4ACB13-7350-4675-8A9B-AEEB06CDA236}" presName="spaceH" presStyleLbl="node1" presStyleIdx="0" presStyleCnt="0"/>
      <dgm:spPr/>
    </dgm:pt>
    <dgm:pt modelId="{0429BB70-8E50-417B-A537-24D3B309FF8D}" type="pres">
      <dgm:prSet presAssocID="{9F4ACB13-7350-4675-8A9B-AEEB06CDA236}" presName="desPictures" presStyleLbl="alignImgPlace1" presStyleIdx="0" presStyleCnt="2"/>
      <dgm:spPr>
        <a:blipFill>
          <a:blip xmlns:r="http://schemas.openxmlformats.org/officeDocument/2006/relationships" r:embed="rId2">
            <a:extLst>
              <a:ext uri="{28A0092B-C50C-407E-A947-70E740481C1C}"/>
            </a:extLst>
          </a:blip>
          <a:srcRect/>
          <a:stretch>
            <a:fillRect l="-25000" r="-25000"/>
          </a:stretch>
        </a:blipFill>
      </dgm:spPr>
    </dgm:pt>
    <dgm:pt modelId="{A0A37ECB-B1F0-4DD3-B93E-4FCFC2362304}" type="pres">
      <dgm:prSet presAssocID="{9F4ACB13-7350-4675-8A9B-AEEB06CDA236}" presName="desTextWrapper" presStyleCnt="0"/>
      <dgm:spPr/>
    </dgm:pt>
    <dgm:pt modelId="{42F4691F-8F91-42D9-B77F-17A395C85226}" type="pres">
      <dgm:prSet presAssocID="{9F4ACB13-7350-4675-8A9B-AEEB06CDA236}" presName="desText" presStyleLbl="revTx" presStyleIdx="0" presStyleCnt="2" custScaleX="136026" custScaleY="145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06EBE-F810-43BC-869D-EE2C9464BC23}" type="pres">
      <dgm:prSet presAssocID="{FB99AF4A-CC56-412B-860A-133C0E807E05}" presName="spaceV" presStyleCnt="0"/>
      <dgm:spPr/>
    </dgm:pt>
    <dgm:pt modelId="{2F1BD742-D9F6-4FB9-8815-B76BEB9B00E9}" type="pres">
      <dgm:prSet presAssocID="{48AA2A41-4FEC-4BCE-BC23-D78AD137ECA1}" presName="pair" presStyleCnt="0"/>
      <dgm:spPr/>
    </dgm:pt>
    <dgm:pt modelId="{C7A450C4-0633-4F1E-A404-3EB9457DBDB6}" type="pres">
      <dgm:prSet presAssocID="{48AA2A41-4FEC-4BCE-BC23-D78AD137ECA1}" presName="spaceH" presStyleLbl="node1" presStyleIdx="0" presStyleCnt="0"/>
      <dgm:spPr/>
    </dgm:pt>
    <dgm:pt modelId="{69E76EC3-E9C2-4F50-A72E-909C0BBE3BBF}" type="pres">
      <dgm:prSet presAssocID="{48AA2A41-4FEC-4BCE-BC23-D78AD137ECA1}" presName="desPictures" presStyleLbl="alignImgPlace1" presStyleIdx="1" presStyleCnt="2" custLinFactNeighborX="3079" custLinFactNeighborY="27154"/>
      <dgm:spPr>
        <a:blipFill>
          <a:blip xmlns:r="http://schemas.openxmlformats.org/officeDocument/2006/relationships" r:embed="rId3">
            <a:extLst>
              <a:ext uri="{28A0092B-C50C-407E-A947-70E740481C1C}"/>
            </a:extLst>
          </a:blip>
          <a:srcRect/>
          <a:stretch>
            <a:fillRect l="-17000" r="-17000"/>
          </a:stretch>
        </a:blipFill>
      </dgm:spPr>
    </dgm:pt>
    <dgm:pt modelId="{10DB0737-85F0-49D3-BF32-5A1D966FAFD1}" type="pres">
      <dgm:prSet presAssocID="{48AA2A41-4FEC-4BCE-BC23-D78AD137ECA1}" presName="desTextWrapper" presStyleCnt="0"/>
      <dgm:spPr/>
    </dgm:pt>
    <dgm:pt modelId="{C992692E-0868-470D-A437-E48D55D4850E}" type="pres">
      <dgm:prSet presAssocID="{48AA2A41-4FEC-4BCE-BC23-D78AD137ECA1}" presName="desText" presStyleLbl="revTx" presStyleIdx="1" presStyleCnt="2" custScaleX="139758" custScaleY="171241" custLinFactNeighborX="2260" custLinFactNeighborY="69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F88A2-6713-45B9-BC4A-1950CD79128C}" type="pres">
      <dgm:prSet presAssocID="{AB31CD37-AEBF-4E88-858E-30497A0097F7}" presName="maxNode" presStyleCnt="0"/>
      <dgm:spPr/>
    </dgm:pt>
    <dgm:pt modelId="{458D347E-A88B-480D-BC15-630FD2FAD279}" type="pres">
      <dgm:prSet presAssocID="{AB31CD37-AEBF-4E88-858E-30497A0097F7}" presName="Name33" presStyleCnt="0"/>
      <dgm:spPr/>
    </dgm:pt>
  </dgm:ptLst>
  <dgm:cxnLst>
    <dgm:cxn modelId="{1EB73228-B8FC-40EE-AB87-90B040D2F733}" type="presOf" srcId="{03D9BD6E-E985-4CEE-9360-8ED63CF7705B}" destId="{9BE8F72A-2A8F-4FFD-9C52-424A61DAB156}" srcOrd="0" destOrd="0" presId="urn:microsoft.com/office/officeart/2008/layout/AccentedPicture"/>
    <dgm:cxn modelId="{C1C1D735-2059-4566-AFF1-F7A05240E213}" type="presOf" srcId="{48AA2A41-4FEC-4BCE-BC23-D78AD137ECA1}" destId="{C992692E-0868-470D-A437-E48D55D4850E}" srcOrd="0" destOrd="0" presId="urn:microsoft.com/office/officeart/2008/layout/AccentedPicture"/>
    <dgm:cxn modelId="{98771555-4533-49C5-9FB9-267576E349AF}" type="presOf" srcId="{2ECD77F3-D2D7-4D5B-8454-03D643F640B6}" destId="{0CE8005F-4F55-4455-AEE7-55535F052BA0}" srcOrd="0" destOrd="0" presId="urn:microsoft.com/office/officeart/2008/layout/AccentedPicture"/>
    <dgm:cxn modelId="{2D7AE27C-6EF1-4503-BBEC-5CBAE0D91D3A}" srcId="{AB31CD37-AEBF-4E88-858E-30497A0097F7}" destId="{2ECD77F3-D2D7-4D5B-8454-03D643F640B6}" srcOrd="0" destOrd="0" parTransId="{85B39032-FD68-419B-B2A0-0DABA58B00EE}" sibTransId="{03D9BD6E-E985-4CEE-9360-8ED63CF7705B}"/>
    <dgm:cxn modelId="{951DAC87-2F36-4E7A-88F4-91C0D1E8C3F1}" type="presOf" srcId="{9F4ACB13-7350-4675-8A9B-AEEB06CDA236}" destId="{42F4691F-8F91-42D9-B77F-17A395C85226}" srcOrd="0" destOrd="0" presId="urn:microsoft.com/office/officeart/2008/layout/AccentedPicture"/>
    <dgm:cxn modelId="{5BE22005-2FEF-4EBE-8717-221FB18180C4}" srcId="{AB31CD37-AEBF-4E88-858E-30497A0097F7}" destId="{48AA2A41-4FEC-4BCE-BC23-D78AD137ECA1}" srcOrd="2" destOrd="0" parTransId="{570CC001-CFD5-4F8E-AA38-6A6BA1B21C84}" sibTransId="{A41A2EBF-782C-49E0-A3CE-51364DFB6431}"/>
    <dgm:cxn modelId="{DFAAF3B2-0DA0-4D03-8BB1-396ABE0FD5D2}" type="presOf" srcId="{AB31CD37-AEBF-4E88-858E-30497A0097F7}" destId="{3C8354F6-5BF1-4EE8-B449-06752D61DF8B}" srcOrd="0" destOrd="0" presId="urn:microsoft.com/office/officeart/2008/layout/AccentedPicture"/>
    <dgm:cxn modelId="{352E3F65-F52B-4A17-ACB6-109751CF6276}" srcId="{AB31CD37-AEBF-4E88-858E-30497A0097F7}" destId="{9F4ACB13-7350-4675-8A9B-AEEB06CDA236}" srcOrd="1" destOrd="0" parTransId="{EA40A821-110F-497A-9AC8-A0D0B431A6FB}" sibTransId="{FB99AF4A-CC56-412B-860A-133C0E807E05}"/>
    <dgm:cxn modelId="{F414A64E-2BA5-4DE8-9511-E477F7D139D0}" type="presParOf" srcId="{3C8354F6-5BF1-4EE8-B449-06752D61DF8B}" destId="{9BE8F72A-2A8F-4FFD-9C52-424A61DAB156}" srcOrd="0" destOrd="0" presId="urn:microsoft.com/office/officeart/2008/layout/AccentedPicture"/>
    <dgm:cxn modelId="{31B13F28-44A2-4EB5-98F1-2F3645EA5B96}" type="presParOf" srcId="{3C8354F6-5BF1-4EE8-B449-06752D61DF8B}" destId="{0CE8005F-4F55-4455-AEE7-55535F052BA0}" srcOrd="1" destOrd="0" presId="urn:microsoft.com/office/officeart/2008/layout/AccentedPicture"/>
    <dgm:cxn modelId="{068181A4-0C65-4B35-8C73-3B804002A186}" type="presParOf" srcId="{3C8354F6-5BF1-4EE8-B449-06752D61DF8B}" destId="{4E6AA2EE-1346-46A4-8AE1-D74B630D82F0}" srcOrd="2" destOrd="0" presId="urn:microsoft.com/office/officeart/2008/layout/AccentedPicture"/>
    <dgm:cxn modelId="{AABBA1BE-7ED8-46FF-85C3-BE9447F05A9C}" type="presParOf" srcId="{4E6AA2EE-1346-46A4-8AE1-D74B630D82F0}" destId="{BB8D1A37-29E9-4768-BCD8-385FF8939B1A}" srcOrd="0" destOrd="0" presId="urn:microsoft.com/office/officeart/2008/layout/AccentedPicture"/>
    <dgm:cxn modelId="{A8CD3C3B-307B-4452-9A9E-F621CC4BF11A}" type="presParOf" srcId="{BB8D1A37-29E9-4768-BCD8-385FF8939B1A}" destId="{97221564-EE8C-41EC-AFD3-AD821FC357DC}" srcOrd="0" destOrd="0" presId="urn:microsoft.com/office/officeart/2008/layout/AccentedPicture"/>
    <dgm:cxn modelId="{177BF46F-BCE9-4A3E-A4B9-11E702C27BA6}" type="presParOf" srcId="{BB8D1A37-29E9-4768-BCD8-385FF8939B1A}" destId="{0429BB70-8E50-417B-A537-24D3B309FF8D}" srcOrd="1" destOrd="0" presId="urn:microsoft.com/office/officeart/2008/layout/AccentedPicture"/>
    <dgm:cxn modelId="{235A7B8D-9F7B-4F71-AD48-859695DE24D0}" type="presParOf" srcId="{BB8D1A37-29E9-4768-BCD8-385FF8939B1A}" destId="{A0A37ECB-B1F0-4DD3-B93E-4FCFC2362304}" srcOrd="2" destOrd="0" presId="urn:microsoft.com/office/officeart/2008/layout/AccentedPicture"/>
    <dgm:cxn modelId="{444B660B-ED46-49C7-9529-ABB6A595F265}" type="presParOf" srcId="{A0A37ECB-B1F0-4DD3-B93E-4FCFC2362304}" destId="{42F4691F-8F91-42D9-B77F-17A395C85226}" srcOrd="0" destOrd="0" presId="urn:microsoft.com/office/officeart/2008/layout/AccentedPicture"/>
    <dgm:cxn modelId="{D05117AD-0F0F-487E-8183-363E2C4C4F4E}" type="presParOf" srcId="{4E6AA2EE-1346-46A4-8AE1-D74B630D82F0}" destId="{03506EBE-F810-43BC-869D-EE2C9464BC23}" srcOrd="1" destOrd="0" presId="urn:microsoft.com/office/officeart/2008/layout/AccentedPicture"/>
    <dgm:cxn modelId="{E52EFD7B-3829-4D04-B97F-AA5F77EF7B98}" type="presParOf" srcId="{4E6AA2EE-1346-46A4-8AE1-D74B630D82F0}" destId="{2F1BD742-D9F6-4FB9-8815-B76BEB9B00E9}" srcOrd="2" destOrd="0" presId="urn:microsoft.com/office/officeart/2008/layout/AccentedPicture"/>
    <dgm:cxn modelId="{E048867C-02EB-43D9-A970-638FE9B2FD8E}" type="presParOf" srcId="{2F1BD742-D9F6-4FB9-8815-B76BEB9B00E9}" destId="{C7A450C4-0633-4F1E-A404-3EB9457DBDB6}" srcOrd="0" destOrd="0" presId="urn:microsoft.com/office/officeart/2008/layout/AccentedPicture"/>
    <dgm:cxn modelId="{A8FEE2C4-F746-41AC-A82F-A2B2D9C0D388}" type="presParOf" srcId="{2F1BD742-D9F6-4FB9-8815-B76BEB9B00E9}" destId="{69E76EC3-E9C2-4F50-A72E-909C0BBE3BBF}" srcOrd="1" destOrd="0" presId="urn:microsoft.com/office/officeart/2008/layout/AccentedPicture"/>
    <dgm:cxn modelId="{1985586C-E92A-4DD4-99C5-AD470F83D925}" type="presParOf" srcId="{2F1BD742-D9F6-4FB9-8815-B76BEB9B00E9}" destId="{10DB0737-85F0-49D3-BF32-5A1D966FAFD1}" srcOrd="2" destOrd="0" presId="urn:microsoft.com/office/officeart/2008/layout/AccentedPicture"/>
    <dgm:cxn modelId="{B94C2388-2C1B-424B-9897-D4DD21882901}" type="presParOf" srcId="{10DB0737-85F0-49D3-BF32-5A1D966FAFD1}" destId="{C992692E-0868-470D-A437-E48D55D4850E}" srcOrd="0" destOrd="0" presId="urn:microsoft.com/office/officeart/2008/layout/AccentedPicture"/>
    <dgm:cxn modelId="{BC5F5C0C-CC84-42EC-94AD-BDB50C73E945}" type="presParOf" srcId="{3C8354F6-5BF1-4EE8-B449-06752D61DF8B}" destId="{95DF88A2-6713-45B9-BC4A-1950CD79128C}" srcOrd="3" destOrd="0" presId="urn:microsoft.com/office/officeart/2008/layout/AccentedPicture"/>
    <dgm:cxn modelId="{1FB560AF-F900-444B-935E-7CB0ACB2ED76}" type="presParOf" srcId="{95DF88A2-6713-45B9-BC4A-1950CD79128C}" destId="{458D347E-A88B-480D-BC15-630FD2FAD279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554E6F-D0A2-497B-A544-FB4811DDFD4B}" type="doc">
      <dgm:prSet loTypeId="urn:microsoft.com/office/officeart/2008/layout/HorizontalMultiLevelHierarchy" loCatId="hierarchy" qsTypeId="urn:microsoft.com/office/officeart/2005/8/quickstyle/simple1#9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D6B1F772-EB8D-4FB0-8AFA-5EA3E92228DB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400" dirty="0" smtClean="0"/>
            <a:t>Класифікація звітності</a:t>
          </a:r>
          <a:endParaRPr lang="ru-RU" sz="1400" dirty="0"/>
        </a:p>
      </dgm:t>
    </dgm:pt>
    <dgm:pt modelId="{12C1656B-0BCC-441D-8DF5-646D16E457D6}" type="parTrans" cxnId="{BA82296D-785F-491B-AFF6-CB8160F81F16}">
      <dgm:prSet/>
      <dgm:spPr/>
      <dgm:t>
        <a:bodyPr/>
        <a:lstStyle/>
        <a:p>
          <a:endParaRPr lang="ru-RU" sz="2800"/>
        </a:p>
      </dgm:t>
    </dgm:pt>
    <dgm:pt modelId="{E4BDA05B-C5D6-4D7C-850D-726DEF05005D}" type="sibTrans" cxnId="{BA82296D-785F-491B-AFF6-CB8160F81F16}">
      <dgm:prSet/>
      <dgm:spPr/>
      <dgm:t>
        <a:bodyPr/>
        <a:lstStyle/>
        <a:p>
          <a:endParaRPr lang="ru-RU" sz="2800"/>
        </a:p>
      </dgm:t>
    </dgm:pt>
    <dgm:pt modelId="{FE899B4B-E2E2-4FBC-BD87-F2A4A21A25EB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100" dirty="0" smtClean="0"/>
            <a:t>За будовою показників</a:t>
          </a:r>
          <a:endParaRPr lang="ru-RU" sz="1100" dirty="0"/>
        </a:p>
      </dgm:t>
    </dgm:pt>
    <dgm:pt modelId="{277B3B3B-EFCD-4C21-B68D-2BB181976868}" type="parTrans" cxnId="{C35C0AED-1E68-47AF-82B7-EEF96501330C}">
      <dgm:prSet custT="1"/>
      <dgm:spPr/>
      <dgm:t>
        <a:bodyPr/>
        <a:lstStyle/>
        <a:p>
          <a:endParaRPr lang="ru-RU" sz="900"/>
        </a:p>
      </dgm:t>
    </dgm:pt>
    <dgm:pt modelId="{6DD6A094-FDF9-4257-8869-4F44BA018A8B}" type="sibTrans" cxnId="{C35C0AED-1E68-47AF-82B7-EEF96501330C}">
      <dgm:prSet/>
      <dgm:spPr/>
      <dgm:t>
        <a:bodyPr/>
        <a:lstStyle/>
        <a:p>
          <a:endParaRPr lang="ru-RU" sz="2800"/>
        </a:p>
      </dgm:t>
    </dgm:pt>
    <dgm:pt modelId="{7F353BB3-78EF-4261-BB79-08CE6FE744B5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err="1" smtClean="0"/>
            <a:t>Моментна</a:t>
          </a:r>
          <a:endParaRPr lang="ru-RU" sz="1000" dirty="0"/>
        </a:p>
      </dgm:t>
    </dgm:pt>
    <dgm:pt modelId="{FA8B92EA-2061-4433-BF62-45000304DFA1}" type="parTrans" cxnId="{D281F313-9950-456F-BC89-090071CBDEDD}">
      <dgm:prSet custT="1"/>
      <dgm:spPr/>
      <dgm:t>
        <a:bodyPr/>
        <a:lstStyle/>
        <a:p>
          <a:endParaRPr lang="ru-RU" sz="800"/>
        </a:p>
      </dgm:t>
    </dgm:pt>
    <dgm:pt modelId="{AB0D5287-83D1-48E7-9026-CCC58FE45AB9}" type="sibTrans" cxnId="{D281F313-9950-456F-BC89-090071CBDEDD}">
      <dgm:prSet/>
      <dgm:spPr/>
      <dgm:t>
        <a:bodyPr/>
        <a:lstStyle/>
        <a:p>
          <a:endParaRPr lang="ru-RU" sz="2800"/>
        </a:p>
      </dgm:t>
    </dgm:pt>
    <dgm:pt modelId="{A0D500D0-0078-4CCE-B70F-A524EF78BFBE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noProof="0" dirty="0" err="1" smtClean="0"/>
            <a:t>Інтервальна</a:t>
          </a:r>
          <a:endParaRPr lang="uk-UA" sz="1000" noProof="0" dirty="0"/>
        </a:p>
      </dgm:t>
    </dgm:pt>
    <dgm:pt modelId="{FE1A425A-051F-4793-9050-20F260D5778B}" type="parTrans" cxnId="{66034804-4142-4B83-A945-A24AFC5BB51D}">
      <dgm:prSet custT="1"/>
      <dgm:spPr/>
      <dgm:t>
        <a:bodyPr/>
        <a:lstStyle/>
        <a:p>
          <a:endParaRPr lang="ru-RU" sz="800"/>
        </a:p>
      </dgm:t>
    </dgm:pt>
    <dgm:pt modelId="{C638745C-66E1-4583-AB27-267074036F65}" type="sibTrans" cxnId="{66034804-4142-4B83-A945-A24AFC5BB51D}">
      <dgm:prSet/>
      <dgm:spPr/>
      <dgm:t>
        <a:bodyPr/>
        <a:lstStyle/>
        <a:p>
          <a:endParaRPr lang="ru-RU" sz="2800"/>
        </a:p>
      </dgm:t>
    </dgm:pt>
    <dgm:pt modelId="{92825287-A799-4CEB-B518-EACE86C1C728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100" dirty="0" smtClean="0"/>
            <a:t>За змістом і джерелами формування</a:t>
          </a:r>
          <a:endParaRPr lang="ru-RU" sz="1100" dirty="0"/>
        </a:p>
      </dgm:t>
    </dgm:pt>
    <dgm:pt modelId="{64141E23-A965-4101-882E-18DBAC12310D}" type="parTrans" cxnId="{D105E6BF-0ED9-4820-B11A-E90C7721658C}">
      <dgm:prSet custT="1"/>
      <dgm:spPr/>
      <dgm:t>
        <a:bodyPr/>
        <a:lstStyle/>
        <a:p>
          <a:endParaRPr lang="ru-RU" sz="900"/>
        </a:p>
      </dgm:t>
    </dgm:pt>
    <dgm:pt modelId="{4C4DA0C6-0AAD-4B35-835F-3DA727D6B73B}" type="sibTrans" cxnId="{D105E6BF-0ED9-4820-B11A-E90C7721658C}">
      <dgm:prSet/>
      <dgm:spPr/>
      <dgm:t>
        <a:bodyPr/>
        <a:lstStyle/>
        <a:p>
          <a:endParaRPr lang="ru-RU" sz="2800"/>
        </a:p>
      </dgm:t>
    </dgm:pt>
    <dgm:pt modelId="{B8B08DCE-D693-4152-AD00-4304D274C80E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Статистична</a:t>
          </a:r>
          <a:endParaRPr lang="ru-RU" sz="1000" dirty="0"/>
        </a:p>
      </dgm:t>
    </dgm:pt>
    <dgm:pt modelId="{CC3BC24A-11BA-4646-954C-002E607D89AF}" type="parTrans" cxnId="{3572F4B1-E554-4448-9230-6F3444C5BD55}">
      <dgm:prSet custT="1"/>
      <dgm:spPr/>
      <dgm:t>
        <a:bodyPr/>
        <a:lstStyle/>
        <a:p>
          <a:endParaRPr lang="ru-RU" sz="900"/>
        </a:p>
      </dgm:t>
    </dgm:pt>
    <dgm:pt modelId="{17C326D9-F364-40EB-A736-CEBB59FC2586}" type="sibTrans" cxnId="{3572F4B1-E554-4448-9230-6F3444C5BD55}">
      <dgm:prSet/>
      <dgm:spPr/>
      <dgm:t>
        <a:bodyPr/>
        <a:lstStyle/>
        <a:p>
          <a:endParaRPr lang="ru-RU" sz="2800"/>
        </a:p>
      </dgm:t>
    </dgm:pt>
    <dgm:pt modelId="{BB5303E9-89DA-4DFD-AB06-3889754FF7EF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Фінансова</a:t>
          </a:r>
          <a:endParaRPr lang="ru-RU" sz="1000" dirty="0"/>
        </a:p>
      </dgm:t>
    </dgm:pt>
    <dgm:pt modelId="{1A85AA2E-E0CA-4350-ADD2-8396E1D824AF}" type="parTrans" cxnId="{FAAAAE17-7D99-4F2B-B0FF-07F30140E072}">
      <dgm:prSet custT="1"/>
      <dgm:spPr/>
      <dgm:t>
        <a:bodyPr/>
        <a:lstStyle/>
        <a:p>
          <a:endParaRPr lang="ru-RU" sz="900"/>
        </a:p>
      </dgm:t>
    </dgm:pt>
    <dgm:pt modelId="{66E17C9B-148D-4F14-9EC2-63DF18DD8950}" type="sibTrans" cxnId="{FAAAAE17-7D99-4F2B-B0FF-07F30140E072}">
      <dgm:prSet/>
      <dgm:spPr/>
      <dgm:t>
        <a:bodyPr/>
        <a:lstStyle/>
        <a:p>
          <a:endParaRPr lang="ru-RU" sz="2800"/>
        </a:p>
      </dgm:t>
    </dgm:pt>
    <dgm:pt modelId="{8A1224B7-4652-4BA8-B589-2B2F72599863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Податкова</a:t>
          </a:r>
          <a:endParaRPr lang="ru-RU" sz="1000" dirty="0"/>
        </a:p>
      </dgm:t>
    </dgm:pt>
    <dgm:pt modelId="{A609DF14-9B8F-466F-A908-5C63DB970D00}" type="parTrans" cxnId="{692040B3-1064-4A34-BD5A-739C696F2ABD}">
      <dgm:prSet custT="1"/>
      <dgm:spPr/>
      <dgm:t>
        <a:bodyPr/>
        <a:lstStyle/>
        <a:p>
          <a:endParaRPr lang="ru-RU" sz="900"/>
        </a:p>
      </dgm:t>
    </dgm:pt>
    <dgm:pt modelId="{28EB7697-8E1A-46F7-A353-6D381E741E63}" type="sibTrans" cxnId="{692040B3-1064-4A34-BD5A-739C696F2ABD}">
      <dgm:prSet/>
      <dgm:spPr/>
      <dgm:t>
        <a:bodyPr/>
        <a:lstStyle/>
        <a:p>
          <a:endParaRPr lang="ru-RU" sz="2800"/>
        </a:p>
      </dgm:t>
    </dgm:pt>
    <dgm:pt modelId="{07697B6C-D168-4EFE-A20B-51CEF9BC9680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Спеціальна</a:t>
          </a:r>
          <a:endParaRPr lang="ru-RU" sz="1000" dirty="0"/>
        </a:p>
      </dgm:t>
    </dgm:pt>
    <dgm:pt modelId="{0B3BA275-D5FF-4B1F-9A94-1B6DCF9374F0}" type="parTrans" cxnId="{F6AEB474-8987-46DC-A0F0-C50E464085D0}">
      <dgm:prSet custT="1"/>
      <dgm:spPr/>
      <dgm:t>
        <a:bodyPr/>
        <a:lstStyle/>
        <a:p>
          <a:endParaRPr lang="ru-RU" sz="900"/>
        </a:p>
      </dgm:t>
    </dgm:pt>
    <dgm:pt modelId="{42FAEDB7-B08B-4964-B944-3435FE25578B}" type="sibTrans" cxnId="{F6AEB474-8987-46DC-A0F0-C50E464085D0}">
      <dgm:prSet/>
      <dgm:spPr/>
      <dgm:t>
        <a:bodyPr/>
        <a:lstStyle/>
        <a:p>
          <a:endParaRPr lang="ru-RU" sz="2800"/>
        </a:p>
      </dgm:t>
    </dgm:pt>
    <dgm:pt modelId="{A76DBE56-3E69-4395-A21F-D5A53611B6EA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Управлінська</a:t>
          </a:r>
          <a:endParaRPr lang="ru-RU" sz="1000" dirty="0"/>
        </a:p>
      </dgm:t>
    </dgm:pt>
    <dgm:pt modelId="{D69CDA2B-99DD-486A-8006-F2DABDAF7219}" type="parTrans" cxnId="{E44D9E3C-201D-4AA2-9464-6DAF6FD257A8}">
      <dgm:prSet custT="1"/>
      <dgm:spPr/>
      <dgm:t>
        <a:bodyPr/>
        <a:lstStyle/>
        <a:p>
          <a:endParaRPr lang="ru-RU" sz="900"/>
        </a:p>
      </dgm:t>
    </dgm:pt>
    <dgm:pt modelId="{36CDC045-1DF4-4643-9D61-CD2990A5C69D}" type="sibTrans" cxnId="{E44D9E3C-201D-4AA2-9464-6DAF6FD257A8}">
      <dgm:prSet/>
      <dgm:spPr/>
      <dgm:t>
        <a:bodyPr/>
        <a:lstStyle/>
        <a:p>
          <a:endParaRPr lang="ru-RU" sz="2800"/>
        </a:p>
      </dgm:t>
    </dgm:pt>
    <dgm:pt modelId="{F4710CF7-58F8-469A-AFDE-9029869881A6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100" dirty="0" smtClean="0"/>
            <a:t>За терміном подання</a:t>
          </a:r>
          <a:endParaRPr lang="ru-RU" sz="1100" dirty="0"/>
        </a:p>
      </dgm:t>
    </dgm:pt>
    <dgm:pt modelId="{A2B9B6FF-DB7F-48BB-9CFC-F2597E83480A}" type="parTrans" cxnId="{EC0CE895-846B-40CA-9204-D7184AEC048B}">
      <dgm:prSet custT="1"/>
      <dgm:spPr/>
      <dgm:t>
        <a:bodyPr/>
        <a:lstStyle/>
        <a:p>
          <a:endParaRPr lang="ru-RU" sz="900"/>
        </a:p>
      </dgm:t>
    </dgm:pt>
    <dgm:pt modelId="{C02966BB-4DD7-4115-AF5D-C639878FD13C}" type="sibTrans" cxnId="{EC0CE895-846B-40CA-9204-D7184AEC048B}">
      <dgm:prSet/>
      <dgm:spPr/>
      <dgm:t>
        <a:bodyPr/>
        <a:lstStyle/>
        <a:p>
          <a:endParaRPr lang="ru-RU" sz="2800"/>
        </a:p>
      </dgm:t>
    </dgm:pt>
    <dgm:pt modelId="{4E10A45D-32D0-494C-A359-023590362D49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100" dirty="0" smtClean="0"/>
            <a:t>За ступенем узагальнення інформації</a:t>
          </a:r>
          <a:endParaRPr lang="ru-RU" sz="1100" dirty="0"/>
        </a:p>
      </dgm:t>
    </dgm:pt>
    <dgm:pt modelId="{A5897F11-709E-471D-B3EB-3F50A832CEEE}" type="parTrans" cxnId="{5304D9DB-7BBB-41A0-AE59-2971A422E1BE}">
      <dgm:prSet custT="1"/>
      <dgm:spPr/>
      <dgm:t>
        <a:bodyPr/>
        <a:lstStyle/>
        <a:p>
          <a:endParaRPr lang="ru-RU" sz="900"/>
        </a:p>
      </dgm:t>
    </dgm:pt>
    <dgm:pt modelId="{59EEB98A-EF7D-4DB3-91D1-AC91BEEE1AF5}" type="sibTrans" cxnId="{5304D9DB-7BBB-41A0-AE59-2971A422E1BE}">
      <dgm:prSet/>
      <dgm:spPr/>
      <dgm:t>
        <a:bodyPr/>
        <a:lstStyle/>
        <a:p>
          <a:endParaRPr lang="ru-RU" sz="2800"/>
        </a:p>
      </dgm:t>
    </dgm:pt>
    <dgm:pt modelId="{A81A79DD-22C1-4B07-960F-3B2B6EB32EF5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Нормативна</a:t>
          </a:r>
          <a:endParaRPr lang="ru-RU" sz="1000" dirty="0"/>
        </a:p>
      </dgm:t>
    </dgm:pt>
    <dgm:pt modelId="{32ED8AE0-7BE6-4972-AB6A-2AE2070F23CA}" type="parTrans" cxnId="{3786A148-B7CC-4FCF-8B92-AB1E559C8D2D}">
      <dgm:prSet custT="1"/>
      <dgm:spPr/>
      <dgm:t>
        <a:bodyPr/>
        <a:lstStyle/>
        <a:p>
          <a:endParaRPr lang="ru-RU" sz="800"/>
        </a:p>
      </dgm:t>
    </dgm:pt>
    <dgm:pt modelId="{34A93AB7-A2A4-4397-A3CA-C20F231BB60F}" type="sibTrans" cxnId="{3786A148-B7CC-4FCF-8B92-AB1E559C8D2D}">
      <dgm:prSet/>
      <dgm:spPr/>
      <dgm:t>
        <a:bodyPr/>
        <a:lstStyle/>
        <a:p>
          <a:endParaRPr lang="ru-RU" sz="2800"/>
        </a:p>
      </dgm:t>
    </dgm:pt>
    <dgm:pt modelId="{480F9138-5AA2-4E16-82EF-F75F7C18714E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00" dirty="0" smtClean="0"/>
            <a:t>Строкова</a:t>
          </a:r>
          <a:endParaRPr lang="ru-RU" sz="1000" dirty="0"/>
        </a:p>
      </dgm:t>
    </dgm:pt>
    <dgm:pt modelId="{2E9B74F5-E223-4911-AA43-3DDCB451A8CE}" type="parTrans" cxnId="{267C6BDF-9C1C-4CED-BF36-CF47F4AD9963}">
      <dgm:prSet custT="1"/>
      <dgm:spPr/>
      <dgm:t>
        <a:bodyPr/>
        <a:lstStyle/>
        <a:p>
          <a:endParaRPr lang="ru-RU" sz="800"/>
        </a:p>
      </dgm:t>
    </dgm:pt>
    <dgm:pt modelId="{0516DA09-5C9F-4A0B-BB76-2EA6586906DF}" type="sibTrans" cxnId="{267C6BDF-9C1C-4CED-BF36-CF47F4AD9963}">
      <dgm:prSet/>
      <dgm:spPr/>
      <dgm:t>
        <a:bodyPr/>
        <a:lstStyle/>
        <a:p>
          <a:endParaRPr lang="ru-RU" sz="2800"/>
        </a:p>
      </dgm:t>
    </dgm:pt>
    <dgm:pt modelId="{B3820223-2661-4E35-A305-8C47F63037DD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50" dirty="0" smtClean="0"/>
            <a:t>Первинна</a:t>
          </a:r>
          <a:endParaRPr lang="ru-RU" sz="1050" dirty="0"/>
        </a:p>
      </dgm:t>
    </dgm:pt>
    <dgm:pt modelId="{10195BD9-7FA8-4DC8-B5EE-1CFB8DA4471A}" type="parTrans" cxnId="{BC94F017-604B-41DD-BB4E-7D6D5338B9A0}">
      <dgm:prSet custT="1"/>
      <dgm:spPr/>
      <dgm:t>
        <a:bodyPr/>
        <a:lstStyle/>
        <a:p>
          <a:endParaRPr lang="ru-RU" sz="800"/>
        </a:p>
      </dgm:t>
    </dgm:pt>
    <dgm:pt modelId="{7D5B711D-A430-4EDF-9F66-C39A6476C1D6}" type="sibTrans" cxnId="{BC94F017-604B-41DD-BB4E-7D6D5338B9A0}">
      <dgm:prSet/>
      <dgm:spPr/>
      <dgm:t>
        <a:bodyPr/>
        <a:lstStyle/>
        <a:p>
          <a:endParaRPr lang="ru-RU" sz="2800"/>
        </a:p>
      </dgm:t>
    </dgm:pt>
    <dgm:pt modelId="{392BEF6C-3BF2-4412-8ADA-09AF3D55BDE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50" dirty="0" smtClean="0"/>
            <a:t>Консолідована</a:t>
          </a:r>
          <a:endParaRPr lang="ru-RU" sz="1050" dirty="0"/>
        </a:p>
      </dgm:t>
    </dgm:pt>
    <dgm:pt modelId="{A95F8D90-A86E-471F-ACBF-56B79F82134E}" type="parTrans" cxnId="{B9937FBD-4CAE-4ADD-A571-427F601350DB}">
      <dgm:prSet custT="1"/>
      <dgm:spPr/>
      <dgm:t>
        <a:bodyPr/>
        <a:lstStyle/>
        <a:p>
          <a:endParaRPr lang="ru-RU" sz="800"/>
        </a:p>
      </dgm:t>
    </dgm:pt>
    <dgm:pt modelId="{9711C167-36A2-42AE-A047-24FA80058ED3}" type="sibTrans" cxnId="{B9937FBD-4CAE-4ADD-A571-427F601350DB}">
      <dgm:prSet/>
      <dgm:spPr/>
      <dgm:t>
        <a:bodyPr/>
        <a:lstStyle/>
        <a:p>
          <a:endParaRPr lang="ru-RU" sz="2800"/>
        </a:p>
      </dgm:t>
    </dgm:pt>
    <dgm:pt modelId="{ECD3C3DA-167B-497A-AE78-07B6779146F1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050" dirty="0" smtClean="0"/>
            <a:t>Зведена</a:t>
          </a:r>
          <a:endParaRPr lang="ru-RU" sz="1050" dirty="0"/>
        </a:p>
      </dgm:t>
    </dgm:pt>
    <dgm:pt modelId="{A24776A1-B0AE-409D-980C-9BB9CD1CCD74}" type="parTrans" cxnId="{F81C8CBF-3529-4A0E-8681-E4CA8C20EE6C}">
      <dgm:prSet custT="1"/>
      <dgm:spPr/>
      <dgm:t>
        <a:bodyPr/>
        <a:lstStyle/>
        <a:p>
          <a:endParaRPr lang="ru-RU" sz="800"/>
        </a:p>
      </dgm:t>
    </dgm:pt>
    <dgm:pt modelId="{57E57C89-81C3-4542-9D4F-62DC4F9C8B08}" type="sibTrans" cxnId="{F81C8CBF-3529-4A0E-8681-E4CA8C20EE6C}">
      <dgm:prSet/>
      <dgm:spPr/>
      <dgm:t>
        <a:bodyPr/>
        <a:lstStyle/>
        <a:p>
          <a:endParaRPr lang="ru-RU" sz="2800"/>
        </a:p>
      </dgm:t>
    </dgm:pt>
    <dgm:pt modelId="{95AE2237-0394-4646-B806-C58D0AA0FAF4}" type="pres">
      <dgm:prSet presAssocID="{39554E6F-D0A2-497B-A544-FB4811DDFD4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B3BBDD-AAF8-4E2E-ADD8-E70D78CD5C46}" type="pres">
      <dgm:prSet presAssocID="{D6B1F772-EB8D-4FB0-8AFA-5EA3E92228DB}" presName="root1" presStyleCnt="0"/>
      <dgm:spPr/>
    </dgm:pt>
    <dgm:pt modelId="{B76C83F0-F270-42DD-9316-FC87938E6CF0}" type="pres">
      <dgm:prSet presAssocID="{D6B1F772-EB8D-4FB0-8AFA-5EA3E92228DB}" presName="LevelOneTextNode" presStyleLbl="node0" presStyleIdx="0" presStyleCnt="1" custAng="0" custScaleX="3096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F7E467-D586-4AF3-9073-2486E910AFB5}" type="pres">
      <dgm:prSet presAssocID="{D6B1F772-EB8D-4FB0-8AFA-5EA3E92228DB}" presName="level2hierChild" presStyleCnt="0"/>
      <dgm:spPr/>
    </dgm:pt>
    <dgm:pt modelId="{B9F08B4D-0774-46A5-BBF1-0F66C257ECBE}" type="pres">
      <dgm:prSet presAssocID="{277B3B3B-EFCD-4C21-B68D-2BB181976868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CD7B3C8-911F-4E63-AA93-0AE5275257A4}" type="pres">
      <dgm:prSet presAssocID="{277B3B3B-EFCD-4C21-B68D-2BB18197686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B621880-ED96-4524-B80F-574768401197}" type="pres">
      <dgm:prSet presAssocID="{FE899B4B-E2E2-4FBC-BD87-F2A4A21A25EB}" presName="root2" presStyleCnt="0"/>
      <dgm:spPr/>
    </dgm:pt>
    <dgm:pt modelId="{97153DAA-281D-4BC0-B1AE-B5F4640781C4}" type="pres">
      <dgm:prSet presAssocID="{FE899B4B-E2E2-4FBC-BD87-F2A4A21A25EB}" presName="LevelTwoTextNode" presStyleLbl="node2" presStyleIdx="0" presStyleCnt="4" custScaleX="132868" custScaleY="1746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F16088-373F-4519-8220-AFDF33785E8C}" type="pres">
      <dgm:prSet presAssocID="{FE899B4B-E2E2-4FBC-BD87-F2A4A21A25EB}" presName="level3hierChild" presStyleCnt="0"/>
      <dgm:spPr/>
    </dgm:pt>
    <dgm:pt modelId="{FB10EBB0-47FF-4397-926F-1A275166441D}" type="pres">
      <dgm:prSet presAssocID="{FA8B92EA-2061-4433-BF62-45000304DFA1}" presName="conn2-1" presStyleLbl="parChTrans1D3" presStyleIdx="0" presStyleCnt="12"/>
      <dgm:spPr/>
      <dgm:t>
        <a:bodyPr/>
        <a:lstStyle/>
        <a:p>
          <a:endParaRPr lang="ru-RU"/>
        </a:p>
      </dgm:t>
    </dgm:pt>
    <dgm:pt modelId="{4AA0BFF9-A39A-4682-A379-8250A93CD6D5}" type="pres">
      <dgm:prSet presAssocID="{FA8B92EA-2061-4433-BF62-45000304DFA1}" presName="connTx" presStyleLbl="parChTrans1D3" presStyleIdx="0" presStyleCnt="12"/>
      <dgm:spPr/>
      <dgm:t>
        <a:bodyPr/>
        <a:lstStyle/>
        <a:p>
          <a:endParaRPr lang="ru-RU"/>
        </a:p>
      </dgm:t>
    </dgm:pt>
    <dgm:pt modelId="{75F87AFD-BFC7-4F22-B91F-69EDEEE9E1AE}" type="pres">
      <dgm:prSet presAssocID="{7F353BB3-78EF-4261-BB79-08CE6FE744B5}" presName="root2" presStyleCnt="0"/>
      <dgm:spPr/>
    </dgm:pt>
    <dgm:pt modelId="{E8128BB8-1C33-4A21-840D-4AAEBAF54491}" type="pres">
      <dgm:prSet presAssocID="{7F353BB3-78EF-4261-BB79-08CE6FE744B5}" presName="LevelTwoTextNode" presStyleLbl="node3" presStyleIdx="0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D88315-97A0-42D6-A6A6-3416384EDECD}" type="pres">
      <dgm:prSet presAssocID="{7F353BB3-78EF-4261-BB79-08CE6FE744B5}" presName="level3hierChild" presStyleCnt="0"/>
      <dgm:spPr/>
    </dgm:pt>
    <dgm:pt modelId="{010EA759-9CC5-481C-83C9-A502875241BA}" type="pres">
      <dgm:prSet presAssocID="{FE1A425A-051F-4793-9050-20F260D5778B}" presName="conn2-1" presStyleLbl="parChTrans1D3" presStyleIdx="1" presStyleCnt="12"/>
      <dgm:spPr/>
      <dgm:t>
        <a:bodyPr/>
        <a:lstStyle/>
        <a:p>
          <a:endParaRPr lang="ru-RU"/>
        </a:p>
      </dgm:t>
    </dgm:pt>
    <dgm:pt modelId="{C55D59E9-E206-445E-B49E-52CD9802978B}" type="pres">
      <dgm:prSet presAssocID="{FE1A425A-051F-4793-9050-20F260D5778B}" presName="connTx" presStyleLbl="parChTrans1D3" presStyleIdx="1" presStyleCnt="12"/>
      <dgm:spPr/>
      <dgm:t>
        <a:bodyPr/>
        <a:lstStyle/>
        <a:p>
          <a:endParaRPr lang="ru-RU"/>
        </a:p>
      </dgm:t>
    </dgm:pt>
    <dgm:pt modelId="{12BC7C7B-19AA-4551-9A4D-4D9DD2C1435B}" type="pres">
      <dgm:prSet presAssocID="{A0D500D0-0078-4CCE-B70F-A524EF78BFBE}" presName="root2" presStyleCnt="0"/>
      <dgm:spPr/>
    </dgm:pt>
    <dgm:pt modelId="{0616A9BB-44F8-4070-A8C4-117E073B486B}" type="pres">
      <dgm:prSet presAssocID="{A0D500D0-0078-4CCE-B70F-A524EF78BFBE}" presName="LevelTwoTextNode" presStyleLbl="node3" presStyleIdx="1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829D65-3613-44A2-8000-02EA65BEBB24}" type="pres">
      <dgm:prSet presAssocID="{A0D500D0-0078-4CCE-B70F-A524EF78BFBE}" presName="level3hierChild" presStyleCnt="0"/>
      <dgm:spPr/>
    </dgm:pt>
    <dgm:pt modelId="{63D69CE6-E363-49FF-8274-09B92F7A6726}" type="pres">
      <dgm:prSet presAssocID="{64141E23-A965-4101-882E-18DBAC12310D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4ACEC372-C22C-414D-8B79-B9C8D0BE0CE0}" type="pres">
      <dgm:prSet presAssocID="{64141E23-A965-4101-882E-18DBAC12310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41958DB8-C4AD-4836-B0C5-5F8863C563F3}" type="pres">
      <dgm:prSet presAssocID="{92825287-A799-4CEB-B518-EACE86C1C728}" presName="root2" presStyleCnt="0"/>
      <dgm:spPr/>
    </dgm:pt>
    <dgm:pt modelId="{BD94F144-D260-489A-A72F-12F24B3066D5}" type="pres">
      <dgm:prSet presAssocID="{92825287-A799-4CEB-B518-EACE86C1C728}" presName="LevelTwoTextNode" presStyleLbl="node2" presStyleIdx="1" presStyleCnt="4" custScaleX="132868" custScaleY="186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4305AA-2C32-4879-AD28-7F2703ECC7D7}" type="pres">
      <dgm:prSet presAssocID="{92825287-A799-4CEB-B518-EACE86C1C728}" presName="level3hierChild" presStyleCnt="0"/>
      <dgm:spPr/>
    </dgm:pt>
    <dgm:pt modelId="{170BF520-BF1B-46E2-AB0C-736846D397B0}" type="pres">
      <dgm:prSet presAssocID="{CC3BC24A-11BA-4646-954C-002E607D89AF}" presName="conn2-1" presStyleLbl="parChTrans1D3" presStyleIdx="2" presStyleCnt="12"/>
      <dgm:spPr/>
      <dgm:t>
        <a:bodyPr/>
        <a:lstStyle/>
        <a:p>
          <a:endParaRPr lang="ru-RU"/>
        </a:p>
      </dgm:t>
    </dgm:pt>
    <dgm:pt modelId="{7367C49E-4D7E-4F20-AB93-BFA71DD0454B}" type="pres">
      <dgm:prSet presAssocID="{CC3BC24A-11BA-4646-954C-002E607D89AF}" presName="connTx" presStyleLbl="parChTrans1D3" presStyleIdx="2" presStyleCnt="12"/>
      <dgm:spPr/>
      <dgm:t>
        <a:bodyPr/>
        <a:lstStyle/>
        <a:p>
          <a:endParaRPr lang="ru-RU"/>
        </a:p>
      </dgm:t>
    </dgm:pt>
    <dgm:pt modelId="{79109853-EF83-47C7-92EA-C24FA99EF56E}" type="pres">
      <dgm:prSet presAssocID="{B8B08DCE-D693-4152-AD00-4304D274C80E}" presName="root2" presStyleCnt="0"/>
      <dgm:spPr/>
    </dgm:pt>
    <dgm:pt modelId="{6D7532D5-5E3D-491B-9AFB-6D5217E239AA}" type="pres">
      <dgm:prSet presAssocID="{B8B08DCE-D693-4152-AD00-4304D274C80E}" presName="LevelTwoTextNode" presStyleLbl="node3" presStyleIdx="2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9FE6D5-03E7-4449-929E-CAF4982D0771}" type="pres">
      <dgm:prSet presAssocID="{B8B08DCE-D693-4152-AD00-4304D274C80E}" presName="level3hierChild" presStyleCnt="0"/>
      <dgm:spPr/>
    </dgm:pt>
    <dgm:pt modelId="{9AF8171B-997F-463D-8206-55E00309C648}" type="pres">
      <dgm:prSet presAssocID="{1A85AA2E-E0CA-4350-ADD2-8396E1D824AF}" presName="conn2-1" presStyleLbl="parChTrans1D3" presStyleIdx="3" presStyleCnt="12"/>
      <dgm:spPr/>
      <dgm:t>
        <a:bodyPr/>
        <a:lstStyle/>
        <a:p>
          <a:endParaRPr lang="ru-RU"/>
        </a:p>
      </dgm:t>
    </dgm:pt>
    <dgm:pt modelId="{96D7742A-A1DB-4BD3-BDC2-11A9120158A6}" type="pres">
      <dgm:prSet presAssocID="{1A85AA2E-E0CA-4350-ADD2-8396E1D824AF}" presName="connTx" presStyleLbl="parChTrans1D3" presStyleIdx="3" presStyleCnt="12"/>
      <dgm:spPr/>
      <dgm:t>
        <a:bodyPr/>
        <a:lstStyle/>
        <a:p>
          <a:endParaRPr lang="ru-RU"/>
        </a:p>
      </dgm:t>
    </dgm:pt>
    <dgm:pt modelId="{8EA25FBF-8F75-47DC-9D50-2989DD1DE753}" type="pres">
      <dgm:prSet presAssocID="{BB5303E9-89DA-4DFD-AB06-3889754FF7EF}" presName="root2" presStyleCnt="0"/>
      <dgm:spPr/>
    </dgm:pt>
    <dgm:pt modelId="{BB3901F9-450F-4AFF-AE88-A7469183AB94}" type="pres">
      <dgm:prSet presAssocID="{BB5303E9-89DA-4DFD-AB06-3889754FF7EF}" presName="LevelTwoTextNode" presStyleLbl="node3" presStyleIdx="3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491F32-D9D1-44F7-A1E1-C6DDFE54F2F5}" type="pres">
      <dgm:prSet presAssocID="{BB5303E9-89DA-4DFD-AB06-3889754FF7EF}" presName="level3hierChild" presStyleCnt="0"/>
      <dgm:spPr/>
    </dgm:pt>
    <dgm:pt modelId="{9DB41C1C-46F6-4D88-94CE-47D1B5DB485B}" type="pres">
      <dgm:prSet presAssocID="{A609DF14-9B8F-466F-A908-5C63DB970D00}" presName="conn2-1" presStyleLbl="parChTrans1D3" presStyleIdx="4" presStyleCnt="12"/>
      <dgm:spPr/>
      <dgm:t>
        <a:bodyPr/>
        <a:lstStyle/>
        <a:p>
          <a:endParaRPr lang="ru-RU"/>
        </a:p>
      </dgm:t>
    </dgm:pt>
    <dgm:pt modelId="{26B13BA7-8C58-40C2-B78E-BD574946745F}" type="pres">
      <dgm:prSet presAssocID="{A609DF14-9B8F-466F-A908-5C63DB970D00}" presName="connTx" presStyleLbl="parChTrans1D3" presStyleIdx="4" presStyleCnt="12"/>
      <dgm:spPr/>
      <dgm:t>
        <a:bodyPr/>
        <a:lstStyle/>
        <a:p>
          <a:endParaRPr lang="ru-RU"/>
        </a:p>
      </dgm:t>
    </dgm:pt>
    <dgm:pt modelId="{AD5097E9-BD66-49ED-B8DB-1D95D5538D6B}" type="pres">
      <dgm:prSet presAssocID="{8A1224B7-4652-4BA8-B589-2B2F72599863}" presName="root2" presStyleCnt="0"/>
      <dgm:spPr/>
    </dgm:pt>
    <dgm:pt modelId="{8A0AE525-F39E-433B-8B69-C009C94525FD}" type="pres">
      <dgm:prSet presAssocID="{8A1224B7-4652-4BA8-B589-2B2F72599863}" presName="LevelTwoTextNode" presStyleLbl="node3" presStyleIdx="4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471ADE-CC81-4FA3-890A-2D41EECD4DBA}" type="pres">
      <dgm:prSet presAssocID="{8A1224B7-4652-4BA8-B589-2B2F72599863}" presName="level3hierChild" presStyleCnt="0"/>
      <dgm:spPr/>
    </dgm:pt>
    <dgm:pt modelId="{C271B1CE-6DA0-45C4-9E74-827A5A502C4C}" type="pres">
      <dgm:prSet presAssocID="{0B3BA275-D5FF-4B1F-9A94-1B6DCF9374F0}" presName="conn2-1" presStyleLbl="parChTrans1D3" presStyleIdx="5" presStyleCnt="12"/>
      <dgm:spPr/>
      <dgm:t>
        <a:bodyPr/>
        <a:lstStyle/>
        <a:p>
          <a:endParaRPr lang="ru-RU"/>
        </a:p>
      </dgm:t>
    </dgm:pt>
    <dgm:pt modelId="{9390AB87-0409-461E-8FC3-654A1540F047}" type="pres">
      <dgm:prSet presAssocID="{0B3BA275-D5FF-4B1F-9A94-1B6DCF9374F0}" presName="connTx" presStyleLbl="parChTrans1D3" presStyleIdx="5" presStyleCnt="12"/>
      <dgm:spPr/>
      <dgm:t>
        <a:bodyPr/>
        <a:lstStyle/>
        <a:p>
          <a:endParaRPr lang="ru-RU"/>
        </a:p>
      </dgm:t>
    </dgm:pt>
    <dgm:pt modelId="{949BA63E-0500-4C4B-9003-3026D09BC841}" type="pres">
      <dgm:prSet presAssocID="{07697B6C-D168-4EFE-A20B-51CEF9BC9680}" presName="root2" presStyleCnt="0"/>
      <dgm:spPr/>
    </dgm:pt>
    <dgm:pt modelId="{D7B10AAE-3180-4BA5-A712-FC3C9B316DD8}" type="pres">
      <dgm:prSet presAssocID="{07697B6C-D168-4EFE-A20B-51CEF9BC9680}" presName="LevelTwoTextNode" presStyleLbl="node3" presStyleIdx="5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52891A-EE34-4E91-A602-E910F02D6706}" type="pres">
      <dgm:prSet presAssocID="{07697B6C-D168-4EFE-A20B-51CEF9BC9680}" presName="level3hierChild" presStyleCnt="0"/>
      <dgm:spPr/>
    </dgm:pt>
    <dgm:pt modelId="{C0E2767D-6354-443A-AC47-7B59974932B7}" type="pres">
      <dgm:prSet presAssocID="{D69CDA2B-99DD-486A-8006-F2DABDAF7219}" presName="conn2-1" presStyleLbl="parChTrans1D3" presStyleIdx="6" presStyleCnt="12"/>
      <dgm:spPr/>
      <dgm:t>
        <a:bodyPr/>
        <a:lstStyle/>
        <a:p>
          <a:endParaRPr lang="ru-RU"/>
        </a:p>
      </dgm:t>
    </dgm:pt>
    <dgm:pt modelId="{8FB7A9E5-6972-46A2-A2BF-3AB2BA59D1BA}" type="pres">
      <dgm:prSet presAssocID="{D69CDA2B-99DD-486A-8006-F2DABDAF7219}" presName="connTx" presStyleLbl="parChTrans1D3" presStyleIdx="6" presStyleCnt="12"/>
      <dgm:spPr/>
      <dgm:t>
        <a:bodyPr/>
        <a:lstStyle/>
        <a:p>
          <a:endParaRPr lang="ru-RU"/>
        </a:p>
      </dgm:t>
    </dgm:pt>
    <dgm:pt modelId="{2EA812F2-1230-4E5E-B5FB-894FCC7ABF8C}" type="pres">
      <dgm:prSet presAssocID="{A76DBE56-3E69-4395-A21F-D5A53611B6EA}" presName="root2" presStyleCnt="0"/>
      <dgm:spPr/>
    </dgm:pt>
    <dgm:pt modelId="{4E09BB03-521C-473D-87F9-A826F2F4C667}" type="pres">
      <dgm:prSet presAssocID="{A76DBE56-3E69-4395-A21F-D5A53611B6EA}" presName="LevelTwoTextNode" presStyleLbl="node3" presStyleIdx="6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B0D5CD-1528-45AE-8CEA-F49178C651EC}" type="pres">
      <dgm:prSet presAssocID="{A76DBE56-3E69-4395-A21F-D5A53611B6EA}" presName="level3hierChild" presStyleCnt="0"/>
      <dgm:spPr/>
    </dgm:pt>
    <dgm:pt modelId="{F493B8A2-862A-4AA4-937B-AE3E7C7F9FE4}" type="pres">
      <dgm:prSet presAssocID="{A2B9B6FF-DB7F-48BB-9CFC-F2597E83480A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08DAC60-8996-4D5B-9A3E-FEB442955179}" type="pres">
      <dgm:prSet presAssocID="{A2B9B6FF-DB7F-48BB-9CFC-F2597E83480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6D1B949E-4215-43D8-96E9-05FD3EA56C8E}" type="pres">
      <dgm:prSet presAssocID="{F4710CF7-58F8-469A-AFDE-9029869881A6}" presName="root2" presStyleCnt="0"/>
      <dgm:spPr/>
    </dgm:pt>
    <dgm:pt modelId="{52BA4E22-466B-4DDA-A3B1-C897442153DE}" type="pres">
      <dgm:prSet presAssocID="{F4710CF7-58F8-469A-AFDE-9029869881A6}" presName="LevelTwoTextNode" presStyleLbl="node2" presStyleIdx="2" presStyleCnt="4" custScaleX="132868" custScaleY="2043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D84E97-BDC1-4393-A4C4-302EF5CF9C72}" type="pres">
      <dgm:prSet presAssocID="{F4710CF7-58F8-469A-AFDE-9029869881A6}" presName="level3hierChild" presStyleCnt="0"/>
      <dgm:spPr/>
    </dgm:pt>
    <dgm:pt modelId="{32EA7326-0127-4EDA-A1BA-E134DF4085CA}" type="pres">
      <dgm:prSet presAssocID="{32ED8AE0-7BE6-4972-AB6A-2AE2070F23CA}" presName="conn2-1" presStyleLbl="parChTrans1D3" presStyleIdx="7" presStyleCnt="12"/>
      <dgm:spPr/>
      <dgm:t>
        <a:bodyPr/>
        <a:lstStyle/>
        <a:p>
          <a:endParaRPr lang="ru-RU"/>
        </a:p>
      </dgm:t>
    </dgm:pt>
    <dgm:pt modelId="{D721B837-0348-4E48-A9E4-AA4813E2303D}" type="pres">
      <dgm:prSet presAssocID="{32ED8AE0-7BE6-4972-AB6A-2AE2070F23CA}" presName="connTx" presStyleLbl="parChTrans1D3" presStyleIdx="7" presStyleCnt="12"/>
      <dgm:spPr/>
      <dgm:t>
        <a:bodyPr/>
        <a:lstStyle/>
        <a:p>
          <a:endParaRPr lang="ru-RU"/>
        </a:p>
      </dgm:t>
    </dgm:pt>
    <dgm:pt modelId="{A6366B41-5E5F-4C0F-93A0-2371BB1ADB07}" type="pres">
      <dgm:prSet presAssocID="{A81A79DD-22C1-4B07-960F-3B2B6EB32EF5}" presName="root2" presStyleCnt="0"/>
      <dgm:spPr/>
    </dgm:pt>
    <dgm:pt modelId="{6FAE5E22-44BA-495B-AC72-818E0532F612}" type="pres">
      <dgm:prSet presAssocID="{A81A79DD-22C1-4B07-960F-3B2B6EB32EF5}" presName="LevelTwoTextNode" presStyleLbl="node3" presStyleIdx="7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79F3E3-CE51-463D-92C5-97FE18C5C169}" type="pres">
      <dgm:prSet presAssocID="{A81A79DD-22C1-4B07-960F-3B2B6EB32EF5}" presName="level3hierChild" presStyleCnt="0"/>
      <dgm:spPr/>
    </dgm:pt>
    <dgm:pt modelId="{7D44D1A9-E746-46FC-8767-7D707248F793}" type="pres">
      <dgm:prSet presAssocID="{2E9B74F5-E223-4911-AA43-3DDCB451A8CE}" presName="conn2-1" presStyleLbl="parChTrans1D3" presStyleIdx="8" presStyleCnt="12"/>
      <dgm:spPr/>
      <dgm:t>
        <a:bodyPr/>
        <a:lstStyle/>
        <a:p>
          <a:endParaRPr lang="ru-RU"/>
        </a:p>
      </dgm:t>
    </dgm:pt>
    <dgm:pt modelId="{E49EF370-728D-4394-9FF4-2DF34B02F3D5}" type="pres">
      <dgm:prSet presAssocID="{2E9B74F5-E223-4911-AA43-3DDCB451A8CE}" presName="connTx" presStyleLbl="parChTrans1D3" presStyleIdx="8" presStyleCnt="12"/>
      <dgm:spPr/>
      <dgm:t>
        <a:bodyPr/>
        <a:lstStyle/>
        <a:p>
          <a:endParaRPr lang="ru-RU"/>
        </a:p>
      </dgm:t>
    </dgm:pt>
    <dgm:pt modelId="{F1996D43-ECBE-44CA-96DF-FC0F061C7D1C}" type="pres">
      <dgm:prSet presAssocID="{480F9138-5AA2-4E16-82EF-F75F7C18714E}" presName="root2" presStyleCnt="0"/>
      <dgm:spPr/>
    </dgm:pt>
    <dgm:pt modelId="{10B38343-37E5-43D8-A8F6-3AC318FE3CAA}" type="pres">
      <dgm:prSet presAssocID="{480F9138-5AA2-4E16-82EF-F75F7C18714E}" presName="LevelTwoTextNode" presStyleLbl="node3" presStyleIdx="8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BE3127-D435-483C-8EC8-99229629BB05}" type="pres">
      <dgm:prSet presAssocID="{480F9138-5AA2-4E16-82EF-F75F7C18714E}" presName="level3hierChild" presStyleCnt="0"/>
      <dgm:spPr/>
    </dgm:pt>
    <dgm:pt modelId="{546DC5F6-6E9E-48AA-9239-C04C8B70C139}" type="pres">
      <dgm:prSet presAssocID="{A5897F11-709E-471D-B3EB-3F50A832CEE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23303423-CFE9-4D22-B3D5-2F7D4ED47C08}" type="pres">
      <dgm:prSet presAssocID="{A5897F11-709E-471D-B3EB-3F50A832CEE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FF075F88-0DFC-468B-848A-09E408EBA611}" type="pres">
      <dgm:prSet presAssocID="{4E10A45D-32D0-494C-A359-023590362D49}" presName="root2" presStyleCnt="0"/>
      <dgm:spPr/>
    </dgm:pt>
    <dgm:pt modelId="{AD99D1BC-A3D0-4710-A866-2CB8A486A08A}" type="pres">
      <dgm:prSet presAssocID="{4E10A45D-32D0-494C-A359-023590362D49}" presName="LevelTwoTextNode" presStyleLbl="node2" presStyleIdx="3" presStyleCnt="4" custScaleX="132868" custScaleY="2294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1CC836-6245-474A-803E-835DE375191C}" type="pres">
      <dgm:prSet presAssocID="{4E10A45D-32D0-494C-A359-023590362D49}" presName="level3hierChild" presStyleCnt="0"/>
      <dgm:spPr/>
    </dgm:pt>
    <dgm:pt modelId="{95B4F38D-8E94-4C84-A252-9EF5D3670B38}" type="pres">
      <dgm:prSet presAssocID="{10195BD9-7FA8-4DC8-B5EE-1CFB8DA4471A}" presName="conn2-1" presStyleLbl="parChTrans1D3" presStyleIdx="9" presStyleCnt="12"/>
      <dgm:spPr/>
      <dgm:t>
        <a:bodyPr/>
        <a:lstStyle/>
        <a:p>
          <a:endParaRPr lang="ru-RU"/>
        </a:p>
      </dgm:t>
    </dgm:pt>
    <dgm:pt modelId="{B0A7DD62-86CD-4B04-8AF5-087C9CE6C800}" type="pres">
      <dgm:prSet presAssocID="{10195BD9-7FA8-4DC8-B5EE-1CFB8DA4471A}" presName="connTx" presStyleLbl="parChTrans1D3" presStyleIdx="9" presStyleCnt="12"/>
      <dgm:spPr/>
      <dgm:t>
        <a:bodyPr/>
        <a:lstStyle/>
        <a:p>
          <a:endParaRPr lang="ru-RU"/>
        </a:p>
      </dgm:t>
    </dgm:pt>
    <dgm:pt modelId="{7EB022DA-AF37-422C-A6A6-D55A627081A9}" type="pres">
      <dgm:prSet presAssocID="{B3820223-2661-4E35-A305-8C47F63037DD}" presName="root2" presStyleCnt="0"/>
      <dgm:spPr/>
    </dgm:pt>
    <dgm:pt modelId="{BC884401-B249-4C4F-BAEF-81915FC814C0}" type="pres">
      <dgm:prSet presAssocID="{B3820223-2661-4E35-A305-8C47F63037DD}" presName="LevelTwoTextNode" presStyleLbl="node3" presStyleIdx="9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90506E-B7E1-4F67-B22D-FED8515C43FC}" type="pres">
      <dgm:prSet presAssocID="{B3820223-2661-4E35-A305-8C47F63037DD}" presName="level3hierChild" presStyleCnt="0"/>
      <dgm:spPr/>
    </dgm:pt>
    <dgm:pt modelId="{C6D312F0-B55F-40FA-8E2E-BDC805FDF36D}" type="pres">
      <dgm:prSet presAssocID="{A95F8D90-A86E-471F-ACBF-56B79F82134E}" presName="conn2-1" presStyleLbl="parChTrans1D3" presStyleIdx="10" presStyleCnt="12"/>
      <dgm:spPr/>
      <dgm:t>
        <a:bodyPr/>
        <a:lstStyle/>
        <a:p>
          <a:endParaRPr lang="ru-RU"/>
        </a:p>
      </dgm:t>
    </dgm:pt>
    <dgm:pt modelId="{EFC23A5A-678C-4E98-8A64-985281C0FEFA}" type="pres">
      <dgm:prSet presAssocID="{A95F8D90-A86E-471F-ACBF-56B79F82134E}" presName="connTx" presStyleLbl="parChTrans1D3" presStyleIdx="10" presStyleCnt="12"/>
      <dgm:spPr/>
      <dgm:t>
        <a:bodyPr/>
        <a:lstStyle/>
        <a:p>
          <a:endParaRPr lang="ru-RU"/>
        </a:p>
      </dgm:t>
    </dgm:pt>
    <dgm:pt modelId="{6314D044-4C9D-443F-BBC4-C6584BD50026}" type="pres">
      <dgm:prSet presAssocID="{392BEF6C-3BF2-4412-8ADA-09AF3D55BDEC}" presName="root2" presStyleCnt="0"/>
      <dgm:spPr/>
    </dgm:pt>
    <dgm:pt modelId="{7437479C-F12B-4952-AEE9-9D41CF825B79}" type="pres">
      <dgm:prSet presAssocID="{392BEF6C-3BF2-4412-8ADA-09AF3D55BDEC}" presName="LevelTwoTextNode" presStyleLbl="node3" presStyleIdx="10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85B048-0E16-4260-87D8-0AAB7CFD53E3}" type="pres">
      <dgm:prSet presAssocID="{392BEF6C-3BF2-4412-8ADA-09AF3D55BDEC}" presName="level3hierChild" presStyleCnt="0"/>
      <dgm:spPr/>
    </dgm:pt>
    <dgm:pt modelId="{152CABE2-3412-4ECF-8758-5E6F79125189}" type="pres">
      <dgm:prSet presAssocID="{A24776A1-B0AE-409D-980C-9BB9CD1CCD74}" presName="conn2-1" presStyleLbl="parChTrans1D3" presStyleIdx="11" presStyleCnt="12"/>
      <dgm:spPr/>
      <dgm:t>
        <a:bodyPr/>
        <a:lstStyle/>
        <a:p>
          <a:endParaRPr lang="ru-RU"/>
        </a:p>
      </dgm:t>
    </dgm:pt>
    <dgm:pt modelId="{83FD9AE4-4031-4B50-9318-9851E6F73488}" type="pres">
      <dgm:prSet presAssocID="{A24776A1-B0AE-409D-980C-9BB9CD1CCD74}" presName="connTx" presStyleLbl="parChTrans1D3" presStyleIdx="11" presStyleCnt="12"/>
      <dgm:spPr/>
      <dgm:t>
        <a:bodyPr/>
        <a:lstStyle/>
        <a:p>
          <a:endParaRPr lang="ru-RU"/>
        </a:p>
      </dgm:t>
    </dgm:pt>
    <dgm:pt modelId="{2652D4D0-FE33-4941-96EE-50B89DC1DCF0}" type="pres">
      <dgm:prSet presAssocID="{ECD3C3DA-167B-497A-AE78-07B6779146F1}" presName="root2" presStyleCnt="0"/>
      <dgm:spPr/>
    </dgm:pt>
    <dgm:pt modelId="{E144890B-29B7-4894-A19D-E14890431571}" type="pres">
      <dgm:prSet presAssocID="{ECD3C3DA-167B-497A-AE78-07B6779146F1}" presName="LevelTwoTextNode" presStyleLbl="node3" presStyleIdx="11" presStyleCnt="12" custScaleX="142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3AF0E3-D08E-4261-A78D-B5D5ACDEB3FC}" type="pres">
      <dgm:prSet presAssocID="{ECD3C3DA-167B-497A-AE78-07B6779146F1}" presName="level3hierChild" presStyleCnt="0"/>
      <dgm:spPr/>
    </dgm:pt>
  </dgm:ptLst>
  <dgm:cxnLst>
    <dgm:cxn modelId="{A155C6C8-6379-44D0-9B84-01D271DDBDC3}" type="presOf" srcId="{2E9B74F5-E223-4911-AA43-3DDCB451A8CE}" destId="{E49EF370-728D-4394-9FF4-2DF34B02F3D5}" srcOrd="1" destOrd="0" presId="urn:microsoft.com/office/officeart/2008/layout/HorizontalMultiLevelHierarchy"/>
    <dgm:cxn modelId="{80222B0E-B290-4CF0-ACE9-4E593656FDD9}" type="presOf" srcId="{8A1224B7-4652-4BA8-B589-2B2F72599863}" destId="{8A0AE525-F39E-433B-8B69-C009C94525FD}" srcOrd="0" destOrd="0" presId="urn:microsoft.com/office/officeart/2008/layout/HorizontalMultiLevelHierarchy"/>
    <dgm:cxn modelId="{E2F47BE8-CF4A-4A8F-9112-D2AF97CF0E29}" type="presOf" srcId="{D69CDA2B-99DD-486A-8006-F2DABDAF7219}" destId="{8FB7A9E5-6972-46A2-A2BF-3AB2BA59D1BA}" srcOrd="1" destOrd="0" presId="urn:microsoft.com/office/officeart/2008/layout/HorizontalMultiLevelHierarchy"/>
    <dgm:cxn modelId="{CCDEC655-2E24-4066-8F52-469AFD09EB50}" type="presOf" srcId="{A76DBE56-3E69-4395-A21F-D5A53611B6EA}" destId="{4E09BB03-521C-473D-87F9-A826F2F4C667}" srcOrd="0" destOrd="0" presId="urn:microsoft.com/office/officeart/2008/layout/HorizontalMultiLevelHierarchy"/>
    <dgm:cxn modelId="{CD7EB914-F47D-4A05-8886-F45F0E420D3E}" type="presOf" srcId="{32ED8AE0-7BE6-4972-AB6A-2AE2070F23CA}" destId="{D721B837-0348-4E48-A9E4-AA4813E2303D}" srcOrd="1" destOrd="0" presId="urn:microsoft.com/office/officeart/2008/layout/HorizontalMultiLevelHierarchy"/>
    <dgm:cxn modelId="{1C4A7F30-E942-4EEB-B268-2C28136DD485}" type="presOf" srcId="{B3820223-2661-4E35-A305-8C47F63037DD}" destId="{BC884401-B249-4C4F-BAEF-81915FC814C0}" srcOrd="0" destOrd="0" presId="urn:microsoft.com/office/officeart/2008/layout/HorizontalMultiLevelHierarchy"/>
    <dgm:cxn modelId="{F39489DE-2290-4AB2-B8C3-B8A1E0AA06D2}" type="presOf" srcId="{A24776A1-B0AE-409D-980C-9BB9CD1CCD74}" destId="{83FD9AE4-4031-4B50-9318-9851E6F73488}" srcOrd="1" destOrd="0" presId="urn:microsoft.com/office/officeart/2008/layout/HorizontalMultiLevelHierarchy"/>
    <dgm:cxn modelId="{5459E7F9-A9D3-4393-8ADF-1444D74B49FF}" type="presOf" srcId="{B8B08DCE-D693-4152-AD00-4304D274C80E}" destId="{6D7532D5-5E3D-491B-9AFB-6D5217E239AA}" srcOrd="0" destOrd="0" presId="urn:microsoft.com/office/officeart/2008/layout/HorizontalMultiLevelHierarchy"/>
    <dgm:cxn modelId="{E3E99890-6377-4F4B-B2EE-BBD2AA5896A5}" type="presOf" srcId="{64141E23-A965-4101-882E-18DBAC12310D}" destId="{63D69CE6-E363-49FF-8274-09B92F7A6726}" srcOrd="0" destOrd="0" presId="urn:microsoft.com/office/officeart/2008/layout/HorizontalMultiLevelHierarchy"/>
    <dgm:cxn modelId="{61AB9515-61D7-4671-84BD-2247B668D314}" type="presOf" srcId="{A95F8D90-A86E-471F-ACBF-56B79F82134E}" destId="{C6D312F0-B55F-40FA-8E2E-BDC805FDF36D}" srcOrd="0" destOrd="0" presId="urn:microsoft.com/office/officeart/2008/layout/HorizontalMultiLevelHierarchy"/>
    <dgm:cxn modelId="{D0AA0093-E951-486D-A4B5-46635322F3E3}" type="presOf" srcId="{A609DF14-9B8F-466F-A908-5C63DB970D00}" destId="{26B13BA7-8C58-40C2-B78E-BD574946745F}" srcOrd="1" destOrd="0" presId="urn:microsoft.com/office/officeart/2008/layout/HorizontalMultiLevelHierarchy"/>
    <dgm:cxn modelId="{E44D9E3C-201D-4AA2-9464-6DAF6FD257A8}" srcId="{92825287-A799-4CEB-B518-EACE86C1C728}" destId="{A76DBE56-3E69-4395-A21F-D5A53611B6EA}" srcOrd="4" destOrd="0" parTransId="{D69CDA2B-99DD-486A-8006-F2DABDAF7219}" sibTransId="{36CDC045-1DF4-4643-9D61-CD2990A5C69D}"/>
    <dgm:cxn modelId="{1A4CF01D-E786-4364-AD92-17D08977E733}" type="presOf" srcId="{277B3B3B-EFCD-4C21-B68D-2BB181976868}" destId="{B9F08B4D-0774-46A5-BBF1-0F66C257ECBE}" srcOrd="0" destOrd="0" presId="urn:microsoft.com/office/officeart/2008/layout/HorizontalMultiLevelHierarchy"/>
    <dgm:cxn modelId="{AA20E88A-9542-4861-8846-7A7398740C17}" type="presOf" srcId="{D69CDA2B-99DD-486A-8006-F2DABDAF7219}" destId="{C0E2767D-6354-443A-AC47-7B59974932B7}" srcOrd="0" destOrd="0" presId="urn:microsoft.com/office/officeart/2008/layout/HorizontalMultiLevelHierarchy"/>
    <dgm:cxn modelId="{DD800922-03F2-4C03-A7E2-A56457186033}" type="presOf" srcId="{A24776A1-B0AE-409D-980C-9BB9CD1CCD74}" destId="{152CABE2-3412-4ECF-8758-5E6F79125189}" srcOrd="0" destOrd="0" presId="urn:microsoft.com/office/officeart/2008/layout/HorizontalMultiLevelHierarchy"/>
    <dgm:cxn modelId="{41BBD670-F8DB-47B2-BD0E-7BC51A0C2669}" type="presOf" srcId="{CC3BC24A-11BA-4646-954C-002E607D89AF}" destId="{170BF520-BF1B-46E2-AB0C-736846D397B0}" srcOrd="0" destOrd="0" presId="urn:microsoft.com/office/officeart/2008/layout/HorizontalMultiLevelHierarchy"/>
    <dgm:cxn modelId="{96679C00-83B0-423D-A921-C1DF2A45D8F4}" type="presOf" srcId="{F4710CF7-58F8-469A-AFDE-9029869881A6}" destId="{52BA4E22-466B-4DDA-A3B1-C897442153DE}" srcOrd="0" destOrd="0" presId="urn:microsoft.com/office/officeart/2008/layout/HorizontalMultiLevelHierarchy"/>
    <dgm:cxn modelId="{D105E6BF-0ED9-4820-B11A-E90C7721658C}" srcId="{D6B1F772-EB8D-4FB0-8AFA-5EA3E92228DB}" destId="{92825287-A799-4CEB-B518-EACE86C1C728}" srcOrd="1" destOrd="0" parTransId="{64141E23-A965-4101-882E-18DBAC12310D}" sibTransId="{4C4DA0C6-0AAD-4B35-835F-3DA727D6B73B}"/>
    <dgm:cxn modelId="{B9937FBD-4CAE-4ADD-A571-427F601350DB}" srcId="{4E10A45D-32D0-494C-A359-023590362D49}" destId="{392BEF6C-3BF2-4412-8ADA-09AF3D55BDEC}" srcOrd="1" destOrd="0" parTransId="{A95F8D90-A86E-471F-ACBF-56B79F82134E}" sibTransId="{9711C167-36A2-42AE-A047-24FA80058ED3}"/>
    <dgm:cxn modelId="{FAAAAE17-7D99-4F2B-B0FF-07F30140E072}" srcId="{92825287-A799-4CEB-B518-EACE86C1C728}" destId="{BB5303E9-89DA-4DFD-AB06-3889754FF7EF}" srcOrd="1" destOrd="0" parTransId="{1A85AA2E-E0CA-4350-ADD2-8396E1D824AF}" sibTransId="{66E17C9B-148D-4F14-9EC2-63DF18DD8950}"/>
    <dgm:cxn modelId="{1404633F-274A-41E1-9523-677EA3B21134}" type="presOf" srcId="{FE899B4B-E2E2-4FBC-BD87-F2A4A21A25EB}" destId="{97153DAA-281D-4BC0-B1AE-B5F4640781C4}" srcOrd="0" destOrd="0" presId="urn:microsoft.com/office/officeart/2008/layout/HorizontalMultiLevelHierarchy"/>
    <dgm:cxn modelId="{17251DC4-FDC8-49AE-96A3-24CED53A9300}" type="presOf" srcId="{64141E23-A965-4101-882E-18DBAC12310D}" destId="{4ACEC372-C22C-414D-8B79-B9C8D0BE0CE0}" srcOrd="1" destOrd="0" presId="urn:microsoft.com/office/officeart/2008/layout/HorizontalMultiLevelHierarchy"/>
    <dgm:cxn modelId="{66034804-4142-4B83-A945-A24AFC5BB51D}" srcId="{FE899B4B-E2E2-4FBC-BD87-F2A4A21A25EB}" destId="{A0D500D0-0078-4CCE-B70F-A524EF78BFBE}" srcOrd="1" destOrd="0" parTransId="{FE1A425A-051F-4793-9050-20F260D5778B}" sibTransId="{C638745C-66E1-4583-AB27-267074036F65}"/>
    <dgm:cxn modelId="{BA82296D-785F-491B-AFF6-CB8160F81F16}" srcId="{39554E6F-D0A2-497B-A544-FB4811DDFD4B}" destId="{D6B1F772-EB8D-4FB0-8AFA-5EA3E92228DB}" srcOrd="0" destOrd="0" parTransId="{12C1656B-0BCC-441D-8DF5-646D16E457D6}" sibTransId="{E4BDA05B-C5D6-4D7C-850D-726DEF05005D}"/>
    <dgm:cxn modelId="{A759D365-DED9-4B47-86AE-CC69D24144A1}" type="presOf" srcId="{0B3BA275-D5FF-4B1F-9A94-1B6DCF9374F0}" destId="{9390AB87-0409-461E-8FC3-654A1540F047}" srcOrd="1" destOrd="0" presId="urn:microsoft.com/office/officeart/2008/layout/HorizontalMultiLevelHierarchy"/>
    <dgm:cxn modelId="{9326E379-B1C3-4132-9296-43E822406788}" type="presOf" srcId="{2E9B74F5-E223-4911-AA43-3DDCB451A8CE}" destId="{7D44D1A9-E746-46FC-8767-7D707248F793}" srcOrd="0" destOrd="0" presId="urn:microsoft.com/office/officeart/2008/layout/HorizontalMultiLevelHierarchy"/>
    <dgm:cxn modelId="{E7E23F57-B50A-4055-87B0-AE76AA65548D}" type="presOf" srcId="{ECD3C3DA-167B-497A-AE78-07B6779146F1}" destId="{E144890B-29B7-4894-A19D-E14890431571}" srcOrd="0" destOrd="0" presId="urn:microsoft.com/office/officeart/2008/layout/HorizontalMultiLevelHierarchy"/>
    <dgm:cxn modelId="{3786A148-B7CC-4FCF-8B92-AB1E559C8D2D}" srcId="{F4710CF7-58F8-469A-AFDE-9029869881A6}" destId="{A81A79DD-22C1-4B07-960F-3B2B6EB32EF5}" srcOrd="0" destOrd="0" parTransId="{32ED8AE0-7BE6-4972-AB6A-2AE2070F23CA}" sibTransId="{34A93AB7-A2A4-4397-A3CA-C20F231BB60F}"/>
    <dgm:cxn modelId="{28C947D3-B220-4991-85FC-06C645D6FB60}" type="presOf" srcId="{D6B1F772-EB8D-4FB0-8AFA-5EA3E92228DB}" destId="{B76C83F0-F270-42DD-9316-FC87938E6CF0}" srcOrd="0" destOrd="0" presId="urn:microsoft.com/office/officeart/2008/layout/HorizontalMultiLevelHierarchy"/>
    <dgm:cxn modelId="{04F4922C-1B9C-4391-9BB3-1271151256B7}" type="presOf" srcId="{1A85AA2E-E0CA-4350-ADD2-8396E1D824AF}" destId="{9AF8171B-997F-463D-8206-55E00309C648}" srcOrd="0" destOrd="0" presId="urn:microsoft.com/office/officeart/2008/layout/HorizontalMultiLevelHierarchy"/>
    <dgm:cxn modelId="{1D89EA00-5B6D-4B62-8CD0-CF36A45D141A}" type="presOf" srcId="{A0D500D0-0078-4CCE-B70F-A524EF78BFBE}" destId="{0616A9BB-44F8-4070-A8C4-117E073B486B}" srcOrd="0" destOrd="0" presId="urn:microsoft.com/office/officeart/2008/layout/HorizontalMultiLevelHierarchy"/>
    <dgm:cxn modelId="{F353B417-A7EA-4661-BF1E-52CB0495C1C3}" type="presOf" srcId="{480F9138-5AA2-4E16-82EF-F75F7C18714E}" destId="{10B38343-37E5-43D8-A8F6-3AC318FE3CAA}" srcOrd="0" destOrd="0" presId="urn:microsoft.com/office/officeart/2008/layout/HorizontalMultiLevelHierarchy"/>
    <dgm:cxn modelId="{C35C0AED-1E68-47AF-82B7-EEF96501330C}" srcId="{D6B1F772-EB8D-4FB0-8AFA-5EA3E92228DB}" destId="{FE899B4B-E2E2-4FBC-BD87-F2A4A21A25EB}" srcOrd="0" destOrd="0" parTransId="{277B3B3B-EFCD-4C21-B68D-2BB181976868}" sibTransId="{6DD6A094-FDF9-4257-8869-4F44BA018A8B}"/>
    <dgm:cxn modelId="{5EA0B271-8C75-495B-840E-F599EB44209C}" type="presOf" srcId="{392BEF6C-3BF2-4412-8ADA-09AF3D55BDEC}" destId="{7437479C-F12B-4952-AEE9-9D41CF825B79}" srcOrd="0" destOrd="0" presId="urn:microsoft.com/office/officeart/2008/layout/HorizontalMultiLevelHierarchy"/>
    <dgm:cxn modelId="{8709EA0F-96C5-44AB-8515-02080D034B61}" type="presOf" srcId="{CC3BC24A-11BA-4646-954C-002E607D89AF}" destId="{7367C49E-4D7E-4F20-AB93-BFA71DD0454B}" srcOrd="1" destOrd="0" presId="urn:microsoft.com/office/officeart/2008/layout/HorizontalMultiLevelHierarchy"/>
    <dgm:cxn modelId="{E99DF41B-4960-4D08-9341-ECC762D2DBB3}" type="presOf" srcId="{7F353BB3-78EF-4261-BB79-08CE6FE744B5}" destId="{E8128BB8-1C33-4A21-840D-4AAEBAF54491}" srcOrd="0" destOrd="0" presId="urn:microsoft.com/office/officeart/2008/layout/HorizontalMultiLevelHierarchy"/>
    <dgm:cxn modelId="{9E0B890F-CB1E-4B5F-A6CE-8E8D1D7E718B}" type="presOf" srcId="{A2B9B6FF-DB7F-48BB-9CFC-F2597E83480A}" destId="{008DAC60-8996-4D5B-9A3E-FEB442955179}" srcOrd="1" destOrd="0" presId="urn:microsoft.com/office/officeart/2008/layout/HorizontalMultiLevelHierarchy"/>
    <dgm:cxn modelId="{211F69D9-CA65-492D-B843-B90DE6FABEE8}" type="presOf" srcId="{277B3B3B-EFCD-4C21-B68D-2BB181976868}" destId="{8CD7B3C8-911F-4E63-AA93-0AE5275257A4}" srcOrd="1" destOrd="0" presId="urn:microsoft.com/office/officeart/2008/layout/HorizontalMultiLevelHierarchy"/>
    <dgm:cxn modelId="{0E9AC0FF-8FF1-4548-89A4-1E4A007DE314}" type="presOf" srcId="{39554E6F-D0A2-497B-A544-FB4811DDFD4B}" destId="{95AE2237-0394-4646-B806-C58D0AA0FAF4}" srcOrd="0" destOrd="0" presId="urn:microsoft.com/office/officeart/2008/layout/HorizontalMultiLevelHierarchy"/>
    <dgm:cxn modelId="{77402033-6F65-453F-A96F-D926D0A52258}" type="presOf" srcId="{07697B6C-D168-4EFE-A20B-51CEF9BC9680}" destId="{D7B10AAE-3180-4BA5-A712-FC3C9B316DD8}" srcOrd="0" destOrd="0" presId="urn:microsoft.com/office/officeart/2008/layout/HorizontalMultiLevelHierarchy"/>
    <dgm:cxn modelId="{2FDC68F1-6BA3-4583-9097-7AEA872E6191}" type="presOf" srcId="{FE1A425A-051F-4793-9050-20F260D5778B}" destId="{C55D59E9-E206-445E-B49E-52CD9802978B}" srcOrd="1" destOrd="0" presId="urn:microsoft.com/office/officeart/2008/layout/HorizontalMultiLevelHierarchy"/>
    <dgm:cxn modelId="{FE10BDEF-A6C8-4833-A189-33E317FD5DA3}" type="presOf" srcId="{FE1A425A-051F-4793-9050-20F260D5778B}" destId="{010EA759-9CC5-481C-83C9-A502875241BA}" srcOrd="0" destOrd="0" presId="urn:microsoft.com/office/officeart/2008/layout/HorizontalMultiLevelHierarchy"/>
    <dgm:cxn modelId="{EC0CE895-846B-40CA-9204-D7184AEC048B}" srcId="{D6B1F772-EB8D-4FB0-8AFA-5EA3E92228DB}" destId="{F4710CF7-58F8-469A-AFDE-9029869881A6}" srcOrd="2" destOrd="0" parTransId="{A2B9B6FF-DB7F-48BB-9CFC-F2597E83480A}" sibTransId="{C02966BB-4DD7-4115-AF5D-C639878FD13C}"/>
    <dgm:cxn modelId="{6729426F-FB26-455E-9162-966FB9D7750B}" type="presOf" srcId="{A95F8D90-A86E-471F-ACBF-56B79F82134E}" destId="{EFC23A5A-678C-4E98-8A64-985281C0FEFA}" srcOrd="1" destOrd="0" presId="urn:microsoft.com/office/officeart/2008/layout/HorizontalMultiLevelHierarchy"/>
    <dgm:cxn modelId="{2C0DED4B-92DA-438B-A49E-62BE8F2AB174}" type="presOf" srcId="{10195BD9-7FA8-4DC8-B5EE-1CFB8DA4471A}" destId="{B0A7DD62-86CD-4B04-8AF5-087C9CE6C800}" srcOrd="1" destOrd="0" presId="urn:microsoft.com/office/officeart/2008/layout/HorizontalMultiLevelHierarchy"/>
    <dgm:cxn modelId="{D2B0B7BE-E7A0-4CD8-83EF-9F93FB851926}" type="presOf" srcId="{A5897F11-709E-471D-B3EB-3F50A832CEEE}" destId="{546DC5F6-6E9E-48AA-9239-C04C8B70C139}" srcOrd="0" destOrd="0" presId="urn:microsoft.com/office/officeart/2008/layout/HorizontalMultiLevelHierarchy"/>
    <dgm:cxn modelId="{F5DDA464-A86C-4EB6-B3E1-565432D24966}" type="presOf" srcId="{10195BD9-7FA8-4DC8-B5EE-1CFB8DA4471A}" destId="{95B4F38D-8E94-4C84-A252-9EF5D3670B38}" srcOrd="0" destOrd="0" presId="urn:microsoft.com/office/officeart/2008/layout/HorizontalMultiLevelHierarchy"/>
    <dgm:cxn modelId="{E648AF0D-4181-4ED3-BCD8-1CA546772601}" type="presOf" srcId="{A81A79DD-22C1-4B07-960F-3B2B6EB32EF5}" destId="{6FAE5E22-44BA-495B-AC72-818E0532F612}" srcOrd="0" destOrd="0" presId="urn:microsoft.com/office/officeart/2008/layout/HorizontalMultiLevelHierarchy"/>
    <dgm:cxn modelId="{F6AEB474-8987-46DC-A0F0-C50E464085D0}" srcId="{92825287-A799-4CEB-B518-EACE86C1C728}" destId="{07697B6C-D168-4EFE-A20B-51CEF9BC9680}" srcOrd="3" destOrd="0" parTransId="{0B3BA275-D5FF-4B1F-9A94-1B6DCF9374F0}" sibTransId="{42FAEDB7-B08B-4964-B944-3435FE25578B}"/>
    <dgm:cxn modelId="{692040B3-1064-4A34-BD5A-739C696F2ABD}" srcId="{92825287-A799-4CEB-B518-EACE86C1C728}" destId="{8A1224B7-4652-4BA8-B589-2B2F72599863}" srcOrd="2" destOrd="0" parTransId="{A609DF14-9B8F-466F-A908-5C63DB970D00}" sibTransId="{28EB7697-8E1A-46F7-A353-6D381E741E63}"/>
    <dgm:cxn modelId="{3572F4B1-E554-4448-9230-6F3444C5BD55}" srcId="{92825287-A799-4CEB-B518-EACE86C1C728}" destId="{B8B08DCE-D693-4152-AD00-4304D274C80E}" srcOrd="0" destOrd="0" parTransId="{CC3BC24A-11BA-4646-954C-002E607D89AF}" sibTransId="{17C326D9-F364-40EB-A736-CEBB59FC2586}"/>
    <dgm:cxn modelId="{5F740945-FEEA-4725-B243-A0D7E3B05BB4}" type="presOf" srcId="{A5897F11-709E-471D-B3EB-3F50A832CEEE}" destId="{23303423-CFE9-4D22-B3D5-2F7D4ED47C08}" srcOrd="1" destOrd="0" presId="urn:microsoft.com/office/officeart/2008/layout/HorizontalMultiLevelHierarchy"/>
    <dgm:cxn modelId="{D3233692-762A-4815-B455-6B1786ECA70B}" type="presOf" srcId="{A609DF14-9B8F-466F-A908-5C63DB970D00}" destId="{9DB41C1C-46F6-4D88-94CE-47D1B5DB485B}" srcOrd="0" destOrd="0" presId="urn:microsoft.com/office/officeart/2008/layout/HorizontalMultiLevelHierarchy"/>
    <dgm:cxn modelId="{F81C8CBF-3529-4A0E-8681-E4CA8C20EE6C}" srcId="{4E10A45D-32D0-494C-A359-023590362D49}" destId="{ECD3C3DA-167B-497A-AE78-07B6779146F1}" srcOrd="2" destOrd="0" parTransId="{A24776A1-B0AE-409D-980C-9BB9CD1CCD74}" sibTransId="{57E57C89-81C3-4542-9D4F-62DC4F9C8B08}"/>
    <dgm:cxn modelId="{9B61E06E-04FE-481D-8D12-301EE9484EC0}" type="presOf" srcId="{FA8B92EA-2061-4433-BF62-45000304DFA1}" destId="{FB10EBB0-47FF-4397-926F-1A275166441D}" srcOrd="0" destOrd="0" presId="urn:microsoft.com/office/officeart/2008/layout/HorizontalMultiLevelHierarchy"/>
    <dgm:cxn modelId="{D584DB4B-E8F6-42A9-8FFE-ABD13522FEFA}" type="presOf" srcId="{FA8B92EA-2061-4433-BF62-45000304DFA1}" destId="{4AA0BFF9-A39A-4682-A379-8250A93CD6D5}" srcOrd="1" destOrd="0" presId="urn:microsoft.com/office/officeart/2008/layout/HorizontalMultiLevelHierarchy"/>
    <dgm:cxn modelId="{BC94F017-604B-41DD-BB4E-7D6D5338B9A0}" srcId="{4E10A45D-32D0-494C-A359-023590362D49}" destId="{B3820223-2661-4E35-A305-8C47F63037DD}" srcOrd="0" destOrd="0" parTransId="{10195BD9-7FA8-4DC8-B5EE-1CFB8DA4471A}" sibTransId="{7D5B711D-A430-4EDF-9F66-C39A6476C1D6}"/>
    <dgm:cxn modelId="{1A7BD02B-4D12-46C9-A6E3-73095185F8BC}" type="presOf" srcId="{92825287-A799-4CEB-B518-EACE86C1C728}" destId="{BD94F144-D260-489A-A72F-12F24B3066D5}" srcOrd="0" destOrd="0" presId="urn:microsoft.com/office/officeart/2008/layout/HorizontalMultiLevelHierarchy"/>
    <dgm:cxn modelId="{D281F313-9950-456F-BC89-090071CBDEDD}" srcId="{FE899B4B-E2E2-4FBC-BD87-F2A4A21A25EB}" destId="{7F353BB3-78EF-4261-BB79-08CE6FE744B5}" srcOrd="0" destOrd="0" parTransId="{FA8B92EA-2061-4433-BF62-45000304DFA1}" sibTransId="{AB0D5287-83D1-48E7-9026-CCC58FE45AB9}"/>
    <dgm:cxn modelId="{267C6BDF-9C1C-4CED-BF36-CF47F4AD9963}" srcId="{F4710CF7-58F8-469A-AFDE-9029869881A6}" destId="{480F9138-5AA2-4E16-82EF-F75F7C18714E}" srcOrd="1" destOrd="0" parTransId="{2E9B74F5-E223-4911-AA43-3DDCB451A8CE}" sibTransId="{0516DA09-5C9F-4A0B-BB76-2EA6586906DF}"/>
    <dgm:cxn modelId="{46A1B7BF-839E-4145-B897-61D0A846778E}" type="presOf" srcId="{32ED8AE0-7BE6-4972-AB6A-2AE2070F23CA}" destId="{32EA7326-0127-4EDA-A1BA-E134DF4085CA}" srcOrd="0" destOrd="0" presId="urn:microsoft.com/office/officeart/2008/layout/HorizontalMultiLevelHierarchy"/>
    <dgm:cxn modelId="{25AF38B4-4EAF-4312-84DD-A6561B2524AE}" type="presOf" srcId="{0B3BA275-D5FF-4B1F-9A94-1B6DCF9374F0}" destId="{C271B1CE-6DA0-45C4-9E74-827A5A502C4C}" srcOrd="0" destOrd="0" presId="urn:microsoft.com/office/officeart/2008/layout/HorizontalMultiLevelHierarchy"/>
    <dgm:cxn modelId="{317854AF-4B70-4969-A820-CEC48C346820}" type="presOf" srcId="{BB5303E9-89DA-4DFD-AB06-3889754FF7EF}" destId="{BB3901F9-450F-4AFF-AE88-A7469183AB94}" srcOrd="0" destOrd="0" presId="urn:microsoft.com/office/officeart/2008/layout/HorizontalMultiLevelHierarchy"/>
    <dgm:cxn modelId="{A757D3E5-9FC5-4F87-A16E-4091955A4EB5}" type="presOf" srcId="{A2B9B6FF-DB7F-48BB-9CFC-F2597E83480A}" destId="{F493B8A2-862A-4AA4-937B-AE3E7C7F9FE4}" srcOrd="0" destOrd="0" presId="urn:microsoft.com/office/officeart/2008/layout/HorizontalMultiLevelHierarchy"/>
    <dgm:cxn modelId="{5304D9DB-7BBB-41A0-AE59-2971A422E1BE}" srcId="{D6B1F772-EB8D-4FB0-8AFA-5EA3E92228DB}" destId="{4E10A45D-32D0-494C-A359-023590362D49}" srcOrd="3" destOrd="0" parTransId="{A5897F11-709E-471D-B3EB-3F50A832CEEE}" sibTransId="{59EEB98A-EF7D-4DB3-91D1-AC91BEEE1AF5}"/>
    <dgm:cxn modelId="{326DFE0E-E0ED-4919-AE62-079C03E3A223}" type="presOf" srcId="{4E10A45D-32D0-494C-A359-023590362D49}" destId="{AD99D1BC-A3D0-4710-A866-2CB8A486A08A}" srcOrd="0" destOrd="0" presId="urn:microsoft.com/office/officeart/2008/layout/HorizontalMultiLevelHierarchy"/>
    <dgm:cxn modelId="{4A37DF1D-392B-4133-B653-28BF1356857F}" type="presOf" srcId="{1A85AA2E-E0CA-4350-ADD2-8396E1D824AF}" destId="{96D7742A-A1DB-4BD3-BDC2-11A9120158A6}" srcOrd="1" destOrd="0" presId="urn:microsoft.com/office/officeart/2008/layout/HorizontalMultiLevelHierarchy"/>
    <dgm:cxn modelId="{7D0478DE-1314-46E3-A5F1-A56D9407037A}" type="presParOf" srcId="{95AE2237-0394-4646-B806-C58D0AA0FAF4}" destId="{FCB3BBDD-AAF8-4E2E-ADD8-E70D78CD5C46}" srcOrd="0" destOrd="0" presId="urn:microsoft.com/office/officeart/2008/layout/HorizontalMultiLevelHierarchy"/>
    <dgm:cxn modelId="{779A1B7D-50F1-4A69-B8EE-6EFFA4220B27}" type="presParOf" srcId="{FCB3BBDD-AAF8-4E2E-ADD8-E70D78CD5C46}" destId="{B76C83F0-F270-42DD-9316-FC87938E6CF0}" srcOrd="0" destOrd="0" presId="urn:microsoft.com/office/officeart/2008/layout/HorizontalMultiLevelHierarchy"/>
    <dgm:cxn modelId="{1C0AB449-6B95-416F-9A02-863B27BB02B6}" type="presParOf" srcId="{FCB3BBDD-AAF8-4E2E-ADD8-E70D78CD5C46}" destId="{D2F7E467-D586-4AF3-9073-2486E910AFB5}" srcOrd="1" destOrd="0" presId="urn:microsoft.com/office/officeart/2008/layout/HorizontalMultiLevelHierarchy"/>
    <dgm:cxn modelId="{D3148CB0-D17B-4E67-892B-115F58F46B2F}" type="presParOf" srcId="{D2F7E467-D586-4AF3-9073-2486E910AFB5}" destId="{B9F08B4D-0774-46A5-BBF1-0F66C257ECBE}" srcOrd="0" destOrd="0" presId="urn:microsoft.com/office/officeart/2008/layout/HorizontalMultiLevelHierarchy"/>
    <dgm:cxn modelId="{5BF7A9C8-BC93-4BED-A631-0337119435AB}" type="presParOf" srcId="{B9F08B4D-0774-46A5-BBF1-0F66C257ECBE}" destId="{8CD7B3C8-911F-4E63-AA93-0AE5275257A4}" srcOrd="0" destOrd="0" presId="urn:microsoft.com/office/officeart/2008/layout/HorizontalMultiLevelHierarchy"/>
    <dgm:cxn modelId="{F89BAB53-2752-4454-A6BB-A6ED834786A1}" type="presParOf" srcId="{D2F7E467-D586-4AF3-9073-2486E910AFB5}" destId="{3B621880-ED96-4524-B80F-574768401197}" srcOrd="1" destOrd="0" presId="urn:microsoft.com/office/officeart/2008/layout/HorizontalMultiLevelHierarchy"/>
    <dgm:cxn modelId="{0A670EE4-5DA6-4A6F-8B1F-E9F7AF0B9379}" type="presParOf" srcId="{3B621880-ED96-4524-B80F-574768401197}" destId="{97153DAA-281D-4BC0-B1AE-B5F4640781C4}" srcOrd="0" destOrd="0" presId="urn:microsoft.com/office/officeart/2008/layout/HorizontalMultiLevelHierarchy"/>
    <dgm:cxn modelId="{6E81B642-5415-4016-ACC7-FC1996998AAB}" type="presParOf" srcId="{3B621880-ED96-4524-B80F-574768401197}" destId="{4AF16088-373F-4519-8220-AFDF33785E8C}" srcOrd="1" destOrd="0" presId="urn:microsoft.com/office/officeart/2008/layout/HorizontalMultiLevelHierarchy"/>
    <dgm:cxn modelId="{FBD32ACD-2023-47F5-A6E6-1C6CAAF7E5DE}" type="presParOf" srcId="{4AF16088-373F-4519-8220-AFDF33785E8C}" destId="{FB10EBB0-47FF-4397-926F-1A275166441D}" srcOrd="0" destOrd="0" presId="urn:microsoft.com/office/officeart/2008/layout/HorizontalMultiLevelHierarchy"/>
    <dgm:cxn modelId="{1862B4C7-9C86-402C-9EE1-610FBCD0109E}" type="presParOf" srcId="{FB10EBB0-47FF-4397-926F-1A275166441D}" destId="{4AA0BFF9-A39A-4682-A379-8250A93CD6D5}" srcOrd="0" destOrd="0" presId="urn:microsoft.com/office/officeart/2008/layout/HorizontalMultiLevelHierarchy"/>
    <dgm:cxn modelId="{6344B6CB-E0B4-47C2-811D-9D51DAD4ACA3}" type="presParOf" srcId="{4AF16088-373F-4519-8220-AFDF33785E8C}" destId="{75F87AFD-BFC7-4F22-B91F-69EDEEE9E1AE}" srcOrd="1" destOrd="0" presId="urn:microsoft.com/office/officeart/2008/layout/HorizontalMultiLevelHierarchy"/>
    <dgm:cxn modelId="{E3F41FBC-6C67-4821-8AD8-856C92E51517}" type="presParOf" srcId="{75F87AFD-BFC7-4F22-B91F-69EDEEE9E1AE}" destId="{E8128BB8-1C33-4A21-840D-4AAEBAF54491}" srcOrd="0" destOrd="0" presId="urn:microsoft.com/office/officeart/2008/layout/HorizontalMultiLevelHierarchy"/>
    <dgm:cxn modelId="{CDBBAFA9-C029-4455-9401-B7712FAC230D}" type="presParOf" srcId="{75F87AFD-BFC7-4F22-B91F-69EDEEE9E1AE}" destId="{F9D88315-97A0-42D6-A6A6-3416384EDECD}" srcOrd="1" destOrd="0" presId="urn:microsoft.com/office/officeart/2008/layout/HorizontalMultiLevelHierarchy"/>
    <dgm:cxn modelId="{7DECB99C-4A8A-41D8-BD83-B314CFDF21C7}" type="presParOf" srcId="{4AF16088-373F-4519-8220-AFDF33785E8C}" destId="{010EA759-9CC5-481C-83C9-A502875241BA}" srcOrd="2" destOrd="0" presId="urn:microsoft.com/office/officeart/2008/layout/HorizontalMultiLevelHierarchy"/>
    <dgm:cxn modelId="{AA03A62F-2207-4359-BFBD-D79270D33FD8}" type="presParOf" srcId="{010EA759-9CC5-481C-83C9-A502875241BA}" destId="{C55D59E9-E206-445E-B49E-52CD9802978B}" srcOrd="0" destOrd="0" presId="urn:microsoft.com/office/officeart/2008/layout/HorizontalMultiLevelHierarchy"/>
    <dgm:cxn modelId="{322070E0-D26A-4DBD-9012-83901BA301A1}" type="presParOf" srcId="{4AF16088-373F-4519-8220-AFDF33785E8C}" destId="{12BC7C7B-19AA-4551-9A4D-4D9DD2C1435B}" srcOrd="3" destOrd="0" presId="urn:microsoft.com/office/officeart/2008/layout/HorizontalMultiLevelHierarchy"/>
    <dgm:cxn modelId="{947FD357-9F44-4156-9B87-6DBDAC8EAB84}" type="presParOf" srcId="{12BC7C7B-19AA-4551-9A4D-4D9DD2C1435B}" destId="{0616A9BB-44F8-4070-A8C4-117E073B486B}" srcOrd="0" destOrd="0" presId="urn:microsoft.com/office/officeart/2008/layout/HorizontalMultiLevelHierarchy"/>
    <dgm:cxn modelId="{B54389B7-2F25-41CE-9F23-C496053C1738}" type="presParOf" srcId="{12BC7C7B-19AA-4551-9A4D-4D9DD2C1435B}" destId="{3B829D65-3613-44A2-8000-02EA65BEBB24}" srcOrd="1" destOrd="0" presId="urn:microsoft.com/office/officeart/2008/layout/HorizontalMultiLevelHierarchy"/>
    <dgm:cxn modelId="{F44151C8-F768-4A78-936B-2DBD4D41FA80}" type="presParOf" srcId="{D2F7E467-D586-4AF3-9073-2486E910AFB5}" destId="{63D69CE6-E363-49FF-8274-09B92F7A6726}" srcOrd="2" destOrd="0" presId="urn:microsoft.com/office/officeart/2008/layout/HorizontalMultiLevelHierarchy"/>
    <dgm:cxn modelId="{2D50AA43-CFE2-4F3B-981A-9C5A0FEF1A72}" type="presParOf" srcId="{63D69CE6-E363-49FF-8274-09B92F7A6726}" destId="{4ACEC372-C22C-414D-8B79-B9C8D0BE0CE0}" srcOrd="0" destOrd="0" presId="urn:microsoft.com/office/officeart/2008/layout/HorizontalMultiLevelHierarchy"/>
    <dgm:cxn modelId="{E6E9EA9D-DE4F-4E39-A84A-FB66E9B4E1A5}" type="presParOf" srcId="{D2F7E467-D586-4AF3-9073-2486E910AFB5}" destId="{41958DB8-C4AD-4836-B0C5-5F8863C563F3}" srcOrd="3" destOrd="0" presId="urn:microsoft.com/office/officeart/2008/layout/HorizontalMultiLevelHierarchy"/>
    <dgm:cxn modelId="{04601516-5F88-4B67-BB5D-124A138A3BB2}" type="presParOf" srcId="{41958DB8-C4AD-4836-B0C5-5F8863C563F3}" destId="{BD94F144-D260-489A-A72F-12F24B3066D5}" srcOrd="0" destOrd="0" presId="urn:microsoft.com/office/officeart/2008/layout/HorizontalMultiLevelHierarchy"/>
    <dgm:cxn modelId="{6D740DA1-77C4-4F3E-BE03-AA1A979C8852}" type="presParOf" srcId="{41958DB8-C4AD-4836-B0C5-5F8863C563F3}" destId="{DB4305AA-2C32-4879-AD28-7F2703ECC7D7}" srcOrd="1" destOrd="0" presId="urn:microsoft.com/office/officeart/2008/layout/HorizontalMultiLevelHierarchy"/>
    <dgm:cxn modelId="{81E27C51-2F29-4D67-BCC3-1C8469194D21}" type="presParOf" srcId="{DB4305AA-2C32-4879-AD28-7F2703ECC7D7}" destId="{170BF520-BF1B-46E2-AB0C-736846D397B0}" srcOrd="0" destOrd="0" presId="urn:microsoft.com/office/officeart/2008/layout/HorizontalMultiLevelHierarchy"/>
    <dgm:cxn modelId="{A7D7AC54-84E9-4F19-9FB1-B715511C7763}" type="presParOf" srcId="{170BF520-BF1B-46E2-AB0C-736846D397B0}" destId="{7367C49E-4D7E-4F20-AB93-BFA71DD0454B}" srcOrd="0" destOrd="0" presId="urn:microsoft.com/office/officeart/2008/layout/HorizontalMultiLevelHierarchy"/>
    <dgm:cxn modelId="{97D0167C-CC3B-4C28-9113-D91985E72399}" type="presParOf" srcId="{DB4305AA-2C32-4879-AD28-7F2703ECC7D7}" destId="{79109853-EF83-47C7-92EA-C24FA99EF56E}" srcOrd="1" destOrd="0" presId="urn:microsoft.com/office/officeart/2008/layout/HorizontalMultiLevelHierarchy"/>
    <dgm:cxn modelId="{316D7B6B-9949-4D93-B939-B4A8191A5271}" type="presParOf" srcId="{79109853-EF83-47C7-92EA-C24FA99EF56E}" destId="{6D7532D5-5E3D-491B-9AFB-6D5217E239AA}" srcOrd="0" destOrd="0" presId="urn:microsoft.com/office/officeart/2008/layout/HorizontalMultiLevelHierarchy"/>
    <dgm:cxn modelId="{EE0FE012-9DC4-4A68-BE1C-82C984E01E28}" type="presParOf" srcId="{79109853-EF83-47C7-92EA-C24FA99EF56E}" destId="{939FE6D5-03E7-4449-929E-CAF4982D0771}" srcOrd="1" destOrd="0" presId="urn:microsoft.com/office/officeart/2008/layout/HorizontalMultiLevelHierarchy"/>
    <dgm:cxn modelId="{857FACCE-F5E9-4965-AC0F-866382C4A91C}" type="presParOf" srcId="{DB4305AA-2C32-4879-AD28-7F2703ECC7D7}" destId="{9AF8171B-997F-463D-8206-55E00309C648}" srcOrd="2" destOrd="0" presId="urn:microsoft.com/office/officeart/2008/layout/HorizontalMultiLevelHierarchy"/>
    <dgm:cxn modelId="{43AC169F-C1EA-4023-B90D-B81131A76DFB}" type="presParOf" srcId="{9AF8171B-997F-463D-8206-55E00309C648}" destId="{96D7742A-A1DB-4BD3-BDC2-11A9120158A6}" srcOrd="0" destOrd="0" presId="urn:microsoft.com/office/officeart/2008/layout/HorizontalMultiLevelHierarchy"/>
    <dgm:cxn modelId="{918802CB-5956-40DB-A7A3-3683A4AF23D3}" type="presParOf" srcId="{DB4305AA-2C32-4879-AD28-7F2703ECC7D7}" destId="{8EA25FBF-8F75-47DC-9D50-2989DD1DE753}" srcOrd="3" destOrd="0" presId="urn:microsoft.com/office/officeart/2008/layout/HorizontalMultiLevelHierarchy"/>
    <dgm:cxn modelId="{60C9C7BF-DE3C-41A1-A0C4-6145DBAB75F3}" type="presParOf" srcId="{8EA25FBF-8F75-47DC-9D50-2989DD1DE753}" destId="{BB3901F9-450F-4AFF-AE88-A7469183AB94}" srcOrd="0" destOrd="0" presId="urn:microsoft.com/office/officeart/2008/layout/HorizontalMultiLevelHierarchy"/>
    <dgm:cxn modelId="{D208903C-12EB-41C6-AE03-5C425C030842}" type="presParOf" srcId="{8EA25FBF-8F75-47DC-9D50-2989DD1DE753}" destId="{19491F32-D9D1-44F7-A1E1-C6DDFE54F2F5}" srcOrd="1" destOrd="0" presId="urn:microsoft.com/office/officeart/2008/layout/HorizontalMultiLevelHierarchy"/>
    <dgm:cxn modelId="{54077E5F-718D-471D-927D-8F2F2F704B38}" type="presParOf" srcId="{DB4305AA-2C32-4879-AD28-7F2703ECC7D7}" destId="{9DB41C1C-46F6-4D88-94CE-47D1B5DB485B}" srcOrd="4" destOrd="0" presId="urn:microsoft.com/office/officeart/2008/layout/HorizontalMultiLevelHierarchy"/>
    <dgm:cxn modelId="{9C81284A-7101-44D8-912D-A933CA0691A3}" type="presParOf" srcId="{9DB41C1C-46F6-4D88-94CE-47D1B5DB485B}" destId="{26B13BA7-8C58-40C2-B78E-BD574946745F}" srcOrd="0" destOrd="0" presId="urn:microsoft.com/office/officeart/2008/layout/HorizontalMultiLevelHierarchy"/>
    <dgm:cxn modelId="{BE405FB8-2AF5-4A6A-B678-57961470525E}" type="presParOf" srcId="{DB4305AA-2C32-4879-AD28-7F2703ECC7D7}" destId="{AD5097E9-BD66-49ED-B8DB-1D95D5538D6B}" srcOrd="5" destOrd="0" presId="urn:microsoft.com/office/officeart/2008/layout/HorizontalMultiLevelHierarchy"/>
    <dgm:cxn modelId="{AF610DD0-0714-492F-8696-39F65D6943C3}" type="presParOf" srcId="{AD5097E9-BD66-49ED-B8DB-1D95D5538D6B}" destId="{8A0AE525-F39E-433B-8B69-C009C94525FD}" srcOrd="0" destOrd="0" presId="urn:microsoft.com/office/officeart/2008/layout/HorizontalMultiLevelHierarchy"/>
    <dgm:cxn modelId="{77E289C5-8806-48AC-A670-B3C3139A09D5}" type="presParOf" srcId="{AD5097E9-BD66-49ED-B8DB-1D95D5538D6B}" destId="{24471ADE-CC81-4FA3-890A-2D41EECD4DBA}" srcOrd="1" destOrd="0" presId="urn:microsoft.com/office/officeart/2008/layout/HorizontalMultiLevelHierarchy"/>
    <dgm:cxn modelId="{6750AFE9-1FE5-44D4-BB5E-E72E45D8DC17}" type="presParOf" srcId="{DB4305AA-2C32-4879-AD28-7F2703ECC7D7}" destId="{C271B1CE-6DA0-45C4-9E74-827A5A502C4C}" srcOrd="6" destOrd="0" presId="urn:microsoft.com/office/officeart/2008/layout/HorizontalMultiLevelHierarchy"/>
    <dgm:cxn modelId="{82B3B49F-3B24-42E3-929A-C0341466ED22}" type="presParOf" srcId="{C271B1CE-6DA0-45C4-9E74-827A5A502C4C}" destId="{9390AB87-0409-461E-8FC3-654A1540F047}" srcOrd="0" destOrd="0" presId="urn:microsoft.com/office/officeart/2008/layout/HorizontalMultiLevelHierarchy"/>
    <dgm:cxn modelId="{B1F15DE8-E141-449A-A780-DC8BADB13C37}" type="presParOf" srcId="{DB4305AA-2C32-4879-AD28-7F2703ECC7D7}" destId="{949BA63E-0500-4C4B-9003-3026D09BC841}" srcOrd="7" destOrd="0" presId="urn:microsoft.com/office/officeart/2008/layout/HorizontalMultiLevelHierarchy"/>
    <dgm:cxn modelId="{0C8DDCBC-BEC9-44EA-820B-BB96D408D675}" type="presParOf" srcId="{949BA63E-0500-4C4B-9003-3026D09BC841}" destId="{D7B10AAE-3180-4BA5-A712-FC3C9B316DD8}" srcOrd="0" destOrd="0" presId="urn:microsoft.com/office/officeart/2008/layout/HorizontalMultiLevelHierarchy"/>
    <dgm:cxn modelId="{E4AE2CA6-7BBE-479B-BB0E-B90846CD089D}" type="presParOf" srcId="{949BA63E-0500-4C4B-9003-3026D09BC841}" destId="{6952891A-EE34-4E91-A602-E910F02D6706}" srcOrd="1" destOrd="0" presId="urn:microsoft.com/office/officeart/2008/layout/HorizontalMultiLevelHierarchy"/>
    <dgm:cxn modelId="{61C2F86C-035C-4B4C-B9C8-76E8D30F15BD}" type="presParOf" srcId="{DB4305AA-2C32-4879-AD28-7F2703ECC7D7}" destId="{C0E2767D-6354-443A-AC47-7B59974932B7}" srcOrd="8" destOrd="0" presId="urn:microsoft.com/office/officeart/2008/layout/HorizontalMultiLevelHierarchy"/>
    <dgm:cxn modelId="{5FF0D9E7-6E9C-4912-98E2-0DA529AAA2DA}" type="presParOf" srcId="{C0E2767D-6354-443A-AC47-7B59974932B7}" destId="{8FB7A9E5-6972-46A2-A2BF-3AB2BA59D1BA}" srcOrd="0" destOrd="0" presId="urn:microsoft.com/office/officeart/2008/layout/HorizontalMultiLevelHierarchy"/>
    <dgm:cxn modelId="{8CF0FDB7-5E67-4748-AE9D-C68F4629B4CB}" type="presParOf" srcId="{DB4305AA-2C32-4879-AD28-7F2703ECC7D7}" destId="{2EA812F2-1230-4E5E-B5FB-894FCC7ABF8C}" srcOrd="9" destOrd="0" presId="urn:microsoft.com/office/officeart/2008/layout/HorizontalMultiLevelHierarchy"/>
    <dgm:cxn modelId="{E569AD4E-E161-4D91-B177-95DFD6FF22E6}" type="presParOf" srcId="{2EA812F2-1230-4E5E-B5FB-894FCC7ABF8C}" destId="{4E09BB03-521C-473D-87F9-A826F2F4C667}" srcOrd="0" destOrd="0" presId="urn:microsoft.com/office/officeart/2008/layout/HorizontalMultiLevelHierarchy"/>
    <dgm:cxn modelId="{CC72943F-8A13-4F65-A9BB-2330124757FF}" type="presParOf" srcId="{2EA812F2-1230-4E5E-B5FB-894FCC7ABF8C}" destId="{BAB0D5CD-1528-45AE-8CEA-F49178C651EC}" srcOrd="1" destOrd="0" presId="urn:microsoft.com/office/officeart/2008/layout/HorizontalMultiLevelHierarchy"/>
    <dgm:cxn modelId="{CCB5C939-2B09-4F27-8C22-D58B1EF94C91}" type="presParOf" srcId="{D2F7E467-D586-4AF3-9073-2486E910AFB5}" destId="{F493B8A2-862A-4AA4-937B-AE3E7C7F9FE4}" srcOrd="4" destOrd="0" presId="urn:microsoft.com/office/officeart/2008/layout/HorizontalMultiLevelHierarchy"/>
    <dgm:cxn modelId="{747E35BF-E4A1-4149-BC5F-5B136A2F06F5}" type="presParOf" srcId="{F493B8A2-862A-4AA4-937B-AE3E7C7F9FE4}" destId="{008DAC60-8996-4D5B-9A3E-FEB442955179}" srcOrd="0" destOrd="0" presId="urn:microsoft.com/office/officeart/2008/layout/HorizontalMultiLevelHierarchy"/>
    <dgm:cxn modelId="{40941A21-98B1-4AB9-9F0E-171DA72B0587}" type="presParOf" srcId="{D2F7E467-D586-4AF3-9073-2486E910AFB5}" destId="{6D1B949E-4215-43D8-96E9-05FD3EA56C8E}" srcOrd="5" destOrd="0" presId="urn:microsoft.com/office/officeart/2008/layout/HorizontalMultiLevelHierarchy"/>
    <dgm:cxn modelId="{85EB4EFC-CF8F-4685-933F-B040BB8CE4A8}" type="presParOf" srcId="{6D1B949E-4215-43D8-96E9-05FD3EA56C8E}" destId="{52BA4E22-466B-4DDA-A3B1-C897442153DE}" srcOrd="0" destOrd="0" presId="urn:microsoft.com/office/officeart/2008/layout/HorizontalMultiLevelHierarchy"/>
    <dgm:cxn modelId="{B42F5F24-5047-4253-A3AD-10915347E000}" type="presParOf" srcId="{6D1B949E-4215-43D8-96E9-05FD3EA56C8E}" destId="{09D84E97-BDC1-4393-A4C4-302EF5CF9C72}" srcOrd="1" destOrd="0" presId="urn:microsoft.com/office/officeart/2008/layout/HorizontalMultiLevelHierarchy"/>
    <dgm:cxn modelId="{4D27BD74-A3A0-4327-9AFF-09E82F0258D3}" type="presParOf" srcId="{09D84E97-BDC1-4393-A4C4-302EF5CF9C72}" destId="{32EA7326-0127-4EDA-A1BA-E134DF4085CA}" srcOrd="0" destOrd="0" presId="urn:microsoft.com/office/officeart/2008/layout/HorizontalMultiLevelHierarchy"/>
    <dgm:cxn modelId="{82007520-0A26-4FE3-9E5D-07898C346151}" type="presParOf" srcId="{32EA7326-0127-4EDA-A1BA-E134DF4085CA}" destId="{D721B837-0348-4E48-A9E4-AA4813E2303D}" srcOrd="0" destOrd="0" presId="urn:microsoft.com/office/officeart/2008/layout/HorizontalMultiLevelHierarchy"/>
    <dgm:cxn modelId="{9490B703-E749-4A8C-B185-3E53A54E0076}" type="presParOf" srcId="{09D84E97-BDC1-4393-A4C4-302EF5CF9C72}" destId="{A6366B41-5E5F-4C0F-93A0-2371BB1ADB07}" srcOrd="1" destOrd="0" presId="urn:microsoft.com/office/officeart/2008/layout/HorizontalMultiLevelHierarchy"/>
    <dgm:cxn modelId="{C1C146E0-2E33-42E1-AD77-40E2C07A7536}" type="presParOf" srcId="{A6366B41-5E5F-4C0F-93A0-2371BB1ADB07}" destId="{6FAE5E22-44BA-495B-AC72-818E0532F612}" srcOrd="0" destOrd="0" presId="urn:microsoft.com/office/officeart/2008/layout/HorizontalMultiLevelHierarchy"/>
    <dgm:cxn modelId="{D3FD90C3-C45D-4983-9043-3AF45664CB53}" type="presParOf" srcId="{A6366B41-5E5F-4C0F-93A0-2371BB1ADB07}" destId="{7479F3E3-CE51-463D-92C5-97FE18C5C169}" srcOrd="1" destOrd="0" presId="urn:microsoft.com/office/officeart/2008/layout/HorizontalMultiLevelHierarchy"/>
    <dgm:cxn modelId="{2DE4CC55-142E-4F92-95E1-EF8C8C0AF2FB}" type="presParOf" srcId="{09D84E97-BDC1-4393-A4C4-302EF5CF9C72}" destId="{7D44D1A9-E746-46FC-8767-7D707248F793}" srcOrd="2" destOrd="0" presId="urn:microsoft.com/office/officeart/2008/layout/HorizontalMultiLevelHierarchy"/>
    <dgm:cxn modelId="{B9221CC1-890D-4E48-8CAF-E31BF9B11B8A}" type="presParOf" srcId="{7D44D1A9-E746-46FC-8767-7D707248F793}" destId="{E49EF370-728D-4394-9FF4-2DF34B02F3D5}" srcOrd="0" destOrd="0" presId="urn:microsoft.com/office/officeart/2008/layout/HorizontalMultiLevelHierarchy"/>
    <dgm:cxn modelId="{8B6E856F-74BB-4ADA-B770-3DA8B1C87EB7}" type="presParOf" srcId="{09D84E97-BDC1-4393-A4C4-302EF5CF9C72}" destId="{F1996D43-ECBE-44CA-96DF-FC0F061C7D1C}" srcOrd="3" destOrd="0" presId="urn:microsoft.com/office/officeart/2008/layout/HorizontalMultiLevelHierarchy"/>
    <dgm:cxn modelId="{17653BAC-F5DD-4A27-9B04-12254471DE55}" type="presParOf" srcId="{F1996D43-ECBE-44CA-96DF-FC0F061C7D1C}" destId="{10B38343-37E5-43D8-A8F6-3AC318FE3CAA}" srcOrd="0" destOrd="0" presId="urn:microsoft.com/office/officeart/2008/layout/HorizontalMultiLevelHierarchy"/>
    <dgm:cxn modelId="{3C34C8D0-BAD8-4527-9804-2074A7C3432D}" type="presParOf" srcId="{F1996D43-ECBE-44CA-96DF-FC0F061C7D1C}" destId="{96BE3127-D435-483C-8EC8-99229629BB05}" srcOrd="1" destOrd="0" presId="urn:microsoft.com/office/officeart/2008/layout/HorizontalMultiLevelHierarchy"/>
    <dgm:cxn modelId="{F4836F9F-1C45-4D84-B805-80B1116082F8}" type="presParOf" srcId="{D2F7E467-D586-4AF3-9073-2486E910AFB5}" destId="{546DC5F6-6E9E-48AA-9239-C04C8B70C139}" srcOrd="6" destOrd="0" presId="urn:microsoft.com/office/officeart/2008/layout/HorizontalMultiLevelHierarchy"/>
    <dgm:cxn modelId="{30414FA8-29DA-48A4-B53D-4229D648146B}" type="presParOf" srcId="{546DC5F6-6E9E-48AA-9239-C04C8B70C139}" destId="{23303423-CFE9-4D22-B3D5-2F7D4ED47C08}" srcOrd="0" destOrd="0" presId="urn:microsoft.com/office/officeart/2008/layout/HorizontalMultiLevelHierarchy"/>
    <dgm:cxn modelId="{EBD8D2C8-F7DC-47A4-8EC4-994F1472B1A1}" type="presParOf" srcId="{D2F7E467-D586-4AF3-9073-2486E910AFB5}" destId="{FF075F88-0DFC-468B-848A-09E408EBA611}" srcOrd="7" destOrd="0" presId="urn:microsoft.com/office/officeart/2008/layout/HorizontalMultiLevelHierarchy"/>
    <dgm:cxn modelId="{A74B9F9D-9908-473F-827A-0009ED53169F}" type="presParOf" srcId="{FF075F88-0DFC-468B-848A-09E408EBA611}" destId="{AD99D1BC-A3D0-4710-A866-2CB8A486A08A}" srcOrd="0" destOrd="0" presId="urn:microsoft.com/office/officeart/2008/layout/HorizontalMultiLevelHierarchy"/>
    <dgm:cxn modelId="{9A9DE8FC-E545-4B69-B485-D3A16EE251F8}" type="presParOf" srcId="{FF075F88-0DFC-468B-848A-09E408EBA611}" destId="{FF1CC836-6245-474A-803E-835DE375191C}" srcOrd="1" destOrd="0" presId="urn:microsoft.com/office/officeart/2008/layout/HorizontalMultiLevelHierarchy"/>
    <dgm:cxn modelId="{DFF878EB-E950-43C4-B238-4D350A33DD37}" type="presParOf" srcId="{FF1CC836-6245-474A-803E-835DE375191C}" destId="{95B4F38D-8E94-4C84-A252-9EF5D3670B38}" srcOrd="0" destOrd="0" presId="urn:microsoft.com/office/officeart/2008/layout/HorizontalMultiLevelHierarchy"/>
    <dgm:cxn modelId="{524EA1D7-9794-4670-8672-B8485E89BF53}" type="presParOf" srcId="{95B4F38D-8E94-4C84-A252-9EF5D3670B38}" destId="{B0A7DD62-86CD-4B04-8AF5-087C9CE6C800}" srcOrd="0" destOrd="0" presId="urn:microsoft.com/office/officeart/2008/layout/HorizontalMultiLevelHierarchy"/>
    <dgm:cxn modelId="{B421EDF2-EBC9-410B-8892-81D5C63B05C8}" type="presParOf" srcId="{FF1CC836-6245-474A-803E-835DE375191C}" destId="{7EB022DA-AF37-422C-A6A6-D55A627081A9}" srcOrd="1" destOrd="0" presId="urn:microsoft.com/office/officeart/2008/layout/HorizontalMultiLevelHierarchy"/>
    <dgm:cxn modelId="{23C5492C-8EC8-4367-A9F1-BB1021E93488}" type="presParOf" srcId="{7EB022DA-AF37-422C-A6A6-D55A627081A9}" destId="{BC884401-B249-4C4F-BAEF-81915FC814C0}" srcOrd="0" destOrd="0" presId="urn:microsoft.com/office/officeart/2008/layout/HorizontalMultiLevelHierarchy"/>
    <dgm:cxn modelId="{2D5F7CE3-9C86-458C-A0E3-2CA03FB05B2B}" type="presParOf" srcId="{7EB022DA-AF37-422C-A6A6-D55A627081A9}" destId="{DE90506E-B7E1-4F67-B22D-FED8515C43FC}" srcOrd="1" destOrd="0" presId="urn:microsoft.com/office/officeart/2008/layout/HorizontalMultiLevelHierarchy"/>
    <dgm:cxn modelId="{92FCD8EE-DCCD-4E31-8B2B-FA8E2D0FE720}" type="presParOf" srcId="{FF1CC836-6245-474A-803E-835DE375191C}" destId="{C6D312F0-B55F-40FA-8E2E-BDC805FDF36D}" srcOrd="2" destOrd="0" presId="urn:microsoft.com/office/officeart/2008/layout/HorizontalMultiLevelHierarchy"/>
    <dgm:cxn modelId="{613FE229-0DCB-42C4-A6D7-EFE0F0E0B34D}" type="presParOf" srcId="{C6D312F0-B55F-40FA-8E2E-BDC805FDF36D}" destId="{EFC23A5A-678C-4E98-8A64-985281C0FEFA}" srcOrd="0" destOrd="0" presId="urn:microsoft.com/office/officeart/2008/layout/HorizontalMultiLevelHierarchy"/>
    <dgm:cxn modelId="{373DBB94-60A3-4067-A433-F968F2764827}" type="presParOf" srcId="{FF1CC836-6245-474A-803E-835DE375191C}" destId="{6314D044-4C9D-443F-BBC4-C6584BD50026}" srcOrd="3" destOrd="0" presId="urn:microsoft.com/office/officeart/2008/layout/HorizontalMultiLevelHierarchy"/>
    <dgm:cxn modelId="{09FB0F3B-F705-4FE8-8D69-D16487E42CDC}" type="presParOf" srcId="{6314D044-4C9D-443F-BBC4-C6584BD50026}" destId="{7437479C-F12B-4952-AEE9-9D41CF825B79}" srcOrd="0" destOrd="0" presId="urn:microsoft.com/office/officeart/2008/layout/HorizontalMultiLevelHierarchy"/>
    <dgm:cxn modelId="{1C8414F3-A142-4959-A216-575DA1C62FC9}" type="presParOf" srcId="{6314D044-4C9D-443F-BBC4-C6584BD50026}" destId="{7D85B048-0E16-4260-87D8-0AAB7CFD53E3}" srcOrd="1" destOrd="0" presId="urn:microsoft.com/office/officeart/2008/layout/HorizontalMultiLevelHierarchy"/>
    <dgm:cxn modelId="{DB7A0FA4-8232-4AD9-A8C2-2B17BE9B8946}" type="presParOf" srcId="{FF1CC836-6245-474A-803E-835DE375191C}" destId="{152CABE2-3412-4ECF-8758-5E6F79125189}" srcOrd="4" destOrd="0" presId="urn:microsoft.com/office/officeart/2008/layout/HorizontalMultiLevelHierarchy"/>
    <dgm:cxn modelId="{B63FC1B2-A29F-4D37-98CD-8D55ACCE75ED}" type="presParOf" srcId="{152CABE2-3412-4ECF-8758-5E6F79125189}" destId="{83FD9AE4-4031-4B50-9318-9851E6F73488}" srcOrd="0" destOrd="0" presId="urn:microsoft.com/office/officeart/2008/layout/HorizontalMultiLevelHierarchy"/>
    <dgm:cxn modelId="{8FE7E7D3-3555-492E-812D-0E257B0A2927}" type="presParOf" srcId="{FF1CC836-6245-474A-803E-835DE375191C}" destId="{2652D4D0-FE33-4941-96EE-50B89DC1DCF0}" srcOrd="5" destOrd="0" presId="urn:microsoft.com/office/officeart/2008/layout/HorizontalMultiLevelHierarchy"/>
    <dgm:cxn modelId="{25FCA39B-3FF3-4A78-81A8-AFB543443407}" type="presParOf" srcId="{2652D4D0-FE33-4941-96EE-50B89DC1DCF0}" destId="{E144890B-29B7-4894-A19D-E14890431571}" srcOrd="0" destOrd="0" presId="urn:microsoft.com/office/officeart/2008/layout/HorizontalMultiLevelHierarchy"/>
    <dgm:cxn modelId="{EB778365-472E-43B2-AB02-50D59BC080D6}" type="presParOf" srcId="{2652D4D0-FE33-4941-96EE-50B89DC1DCF0}" destId="{973AF0E3-D08E-4261-A78D-B5D5ACDEB3F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57AB26-B3B2-4D2D-B5F7-8A9FF0386A8E}" type="doc">
      <dgm:prSet loTypeId="urn:microsoft.com/office/officeart/2005/8/layout/hierarchy4" loCatId="list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98413166-76CB-42FE-87F7-905D9C774819}">
      <dgm:prSet phldrT="[Текст]"/>
      <dgm:spPr/>
      <dgm:t>
        <a:bodyPr/>
        <a:lstStyle/>
        <a:p>
          <a:r>
            <a:rPr lang="uk-UA" dirty="0" smtClean="0"/>
            <a:t>Користувачі</a:t>
          </a:r>
          <a:endParaRPr lang="ru-RU" dirty="0"/>
        </a:p>
      </dgm:t>
    </dgm:pt>
    <dgm:pt modelId="{00267FF6-78AA-451A-A017-C0374D165E65}" type="parTrans" cxnId="{4B7B72ED-F64B-404A-A4D0-5637AADE411B}">
      <dgm:prSet/>
      <dgm:spPr/>
      <dgm:t>
        <a:bodyPr/>
        <a:lstStyle/>
        <a:p>
          <a:endParaRPr lang="ru-RU"/>
        </a:p>
      </dgm:t>
    </dgm:pt>
    <dgm:pt modelId="{5EAAF510-0CDA-4F75-BDA6-9AC366813884}" type="sibTrans" cxnId="{4B7B72ED-F64B-404A-A4D0-5637AADE411B}">
      <dgm:prSet/>
      <dgm:spPr/>
      <dgm:t>
        <a:bodyPr/>
        <a:lstStyle/>
        <a:p>
          <a:endParaRPr lang="ru-RU"/>
        </a:p>
      </dgm:t>
    </dgm:pt>
    <dgm:pt modelId="{A6DB67AB-5361-444E-8562-84A287D814ED}">
      <dgm:prSet phldrT="[Текст]" custT="1"/>
      <dgm:spPr/>
      <dgm:t>
        <a:bodyPr/>
        <a:lstStyle/>
        <a:p>
          <a:r>
            <a:rPr lang="uk-UA" sz="1800" dirty="0" smtClean="0"/>
            <a:t>Інвестори</a:t>
          </a:r>
          <a:endParaRPr lang="ru-RU" sz="1800" dirty="0"/>
        </a:p>
      </dgm:t>
    </dgm:pt>
    <dgm:pt modelId="{C71CCD4D-676A-4D3F-B084-6E8770C1F823}" type="parTrans" cxnId="{DE6031AC-5980-41D2-93F3-A5DB0CF5717F}">
      <dgm:prSet/>
      <dgm:spPr/>
      <dgm:t>
        <a:bodyPr/>
        <a:lstStyle/>
        <a:p>
          <a:endParaRPr lang="ru-RU"/>
        </a:p>
      </dgm:t>
    </dgm:pt>
    <dgm:pt modelId="{CB0A2254-5DA5-4C5A-B221-E2C26874817F}" type="sibTrans" cxnId="{DE6031AC-5980-41D2-93F3-A5DB0CF5717F}">
      <dgm:prSet/>
      <dgm:spPr/>
      <dgm:t>
        <a:bodyPr/>
        <a:lstStyle/>
        <a:p>
          <a:endParaRPr lang="ru-RU"/>
        </a:p>
      </dgm:t>
    </dgm:pt>
    <dgm:pt modelId="{18D9AB9C-6878-4541-89E9-C45C302EAD19}">
      <dgm:prSet phldrT="[Текст]" custT="1"/>
      <dgm:spPr/>
      <dgm:t>
        <a:bodyPr/>
        <a:lstStyle/>
        <a:p>
          <a:r>
            <a:rPr lang="uk-UA" sz="1800" dirty="0" smtClean="0"/>
            <a:t>Працівники</a:t>
          </a:r>
          <a:endParaRPr lang="ru-RU" sz="1800" dirty="0"/>
        </a:p>
      </dgm:t>
    </dgm:pt>
    <dgm:pt modelId="{028A9B4F-5BD8-498C-BA1B-BC745A280DBE}" type="parTrans" cxnId="{F84975DE-2A2C-47C7-8310-4043DB4B6388}">
      <dgm:prSet/>
      <dgm:spPr/>
      <dgm:t>
        <a:bodyPr/>
        <a:lstStyle/>
        <a:p>
          <a:endParaRPr lang="ru-RU"/>
        </a:p>
      </dgm:t>
    </dgm:pt>
    <dgm:pt modelId="{8768344F-A8EB-4A53-A38D-6E8DF3211E6D}" type="sibTrans" cxnId="{F84975DE-2A2C-47C7-8310-4043DB4B6388}">
      <dgm:prSet/>
      <dgm:spPr/>
      <dgm:t>
        <a:bodyPr/>
        <a:lstStyle/>
        <a:p>
          <a:endParaRPr lang="ru-RU"/>
        </a:p>
      </dgm:t>
    </dgm:pt>
    <dgm:pt modelId="{F955EC3A-7CA2-4358-BFDE-77A02F79901B}">
      <dgm:prSet custT="1"/>
      <dgm:spPr/>
      <dgm:t>
        <a:bodyPr/>
        <a:lstStyle/>
        <a:p>
          <a:r>
            <a:rPr lang="uk-UA" sz="1800" dirty="0" smtClean="0"/>
            <a:t>Клієнти</a:t>
          </a:r>
          <a:endParaRPr lang="ru-RU" sz="1800" dirty="0"/>
        </a:p>
      </dgm:t>
    </dgm:pt>
    <dgm:pt modelId="{1CC74477-1D73-49E0-AA6E-70FF613468BE}" type="parTrans" cxnId="{7F8E5158-6E84-470B-9DF9-32A0D2CD1A55}">
      <dgm:prSet/>
      <dgm:spPr/>
      <dgm:t>
        <a:bodyPr/>
        <a:lstStyle/>
        <a:p>
          <a:endParaRPr lang="ru-RU"/>
        </a:p>
      </dgm:t>
    </dgm:pt>
    <dgm:pt modelId="{625A350B-C869-4851-B5AB-1BA28B2BD1A4}" type="sibTrans" cxnId="{7F8E5158-6E84-470B-9DF9-32A0D2CD1A55}">
      <dgm:prSet/>
      <dgm:spPr/>
      <dgm:t>
        <a:bodyPr/>
        <a:lstStyle/>
        <a:p>
          <a:endParaRPr lang="ru-RU"/>
        </a:p>
      </dgm:t>
    </dgm:pt>
    <dgm:pt modelId="{4FB99615-C5FE-418F-93B7-F854E2D6195D}">
      <dgm:prSet custT="1"/>
      <dgm:spPr/>
      <dgm:t>
        <a:bodyPr/>
        <a:lstStyle/>
        <a:p>
          <a:r>
            <a:rPr lang="uk-UA" sz="1800" dirty="0" smtClean="0"/>
            <a:t>Уряд та урядові установи</a:t>
          </a:r>
          <a:endParaRPr lang="ru-RU" sz="1800" dirty="0"/>
        </a:p>
      </dgm:t>
    </dgm:pt>
    <dgm:pt modelId="{56C5933A-3318-42EB-A165-A2ACBBFEC8E9}" type="parTrans" cxnId="{E9AA8EE1-DD7E-48AE-855C-4A0F0DBA4F6B}">
      <dgm:prSet/>
      <dgm:spPr/>
      <dgm:t>
        <a:bodyPr/>
        <a:lstStyle/>
        <a:p>
          <a:endParaRPr lang="ru-RU"/>
        </a:p>
      </dgm:t>
    </dgm:pt>
    <dgm:pt modelId="{98114107-39DE-4A12-BE06-8EDF9886AD0D}" type="sibTrans" cxnId="{E9AA8EE1-DD7E-48AE-855C-4A0F0DBA4F6B}">
      <dgm:prSet/>
      <dgm:spPr/>
      <dgm:t>
        <a:bodyPr/>
        <a:lstStyle/>
        <a:p>
          <a:endParaRPr lang="ru-RU"/>
        </a:p>
      </dgm:t>
    </dgm:pt>
    <dgm:pt modelId="{AD93324D-D47B-465A-B6BF-C50FF559082D}">
      <dgm:prSet custT="1"/>
      <dgm:spPr/>
      <dgm:t>
        <a:bodyPr/>
        <a:lstStyle/>
        <a:p>
          <a:r>
            <a:rPr lang="uk-UA" sz="1800" dirty="0" smtClean="0"/>
            <a:t>Громадськість</a:t>
          </a:r>
          <a:endParaRPr lang="ru-RU" sz="1800" dirty="0"/>
        </a:p>
      </dgm:t>
    </dgm:pt>
    <dgm:pt modelId="{F365B354-0ED4-4DAE-B70F-7D47E3B2507A}" type="parTrans" cxnId="{9A157AD9-891B-4F37-832A-CCDC818C8138}">
      <dgm:prSet/>
      <dgm:spPr/>
      <dgm:t>
        <a:bodyPr/>
        <a:lstStyle/>
        <a:p>
          <a:endParaRPr lang="ru-RU"/>
        </a:p>
      </dgm:t>
    </dgm:pt>
    <dgm:pt modelId="{759CE562-83C1-43F5-BBCB-11A7D53D0B43}" type="sibTrans" cxnId="{9A157AD9-891B-4F37-832A-CCDC818C8138}">
      <dgm:prSet/>
      <dgm:spPr/>
      <dgm:t>
        <a:bodyPr/>
        <a:lstStyle/>
        <a:p>
          <a:endParaRPr lang="ru-RU"/>
        </a:p>
      </dgm:t>
    </dgm:pt>
    <dgm:pt modelId="{6CAA9B69-7D50-4CEF-90A6-552383B6944E}">
      <dgm:prSet custT="1"/>
      <dgm:spPr/>
      <dgm:t>
        <a:bodyPr/>
        <a:lstStyle/>
        <a:p>
          <a:r>
            <a:rPr lang="uk-UA" sz="1800" dirty="0" smtClean="0"/>
            <a:t>та інші кредитори</a:t>
          </a:r>
          <a:endParaRPr lang="ru-RU" sz="1800" dirty="0"/>
        </a:p>
      </dgm:t>
    </dgm:pt>
    <dgm:pt modelId="{D401D90F-9006-407C-9AD7-52580136E38D}" type="parTrans" cxnId="{57EFBA7F-431C-48A8-8FBB-2C0EDB737A36}">
      <dgm:prSet/>
      <dgm:spPr/>
      <dgm:t>
        <a:bodyPr/>
        <a:lstStyle/>
        <a:p>
          <a:endParaRPr lang="ru-RU"/>
        </a:p>
      </dgm:t>
    </dgm:pt>
    <dgm:pt modelId="{7C0351FE-AA34-44DF-82DF-F26001A1D96D}" type="sibTrans" cxnId="{57EFBA7F-431C-48A8-8FBB-2C0EDB737A36}">
      <dgm:prSet/>
      <dgm:spPr/>
      <dgm:t>
        <a:bodyPr/>
        <a:lstStyle/>
        <a:p>
          <a:endParaRPr lang="ru-RU"/>
        </a:p>
      </dgm:t>
    </dgm:pt>
    <dgm:pt modelId="{A5AD0A2C-29CD-418A-A30A-0432D301C9F9}">
      <dgm:prSet custT="1"/>
      <dgm:spPr/>
      <dgm:t>
        <a:bodyPr/>
        <a:lstStyle/>
        <a:p>
          <a:r>
            <a:rPr lang="uk-UA" sz="1800" dirty="0" err="1" smtClean="0"/>
            <a:t>Позиковці</a:t>
          </a:r>
          <a:endParaRPr lang="ru-RU" sz="1800" dirty="0"/>
        </a:p>
      </dgm:t>
    </dgm:pt>
    <dgm:pt modelId="{30ABCA3C-4E3A-4466-B146-FEBE0047BD93}" type="parTrans" cxnId="{74A342F6-2F76-411A-BC4B-97D1D70FBB59}">
      <dgm:prSet/>
      <dgm:spPr/>
      <dgm:t>
        <a:bodyPr/>
        <a:lstStyle/>
        <a:p>
          <a:endParaRPr lang="ru-RU"/>
        </a:p>
      </dgm:t>
    </dgm:pt>
    <dgm:pt modelId="{D01F4433-E6BA-4E94-B2C8-2CD9BC110A03}" type="sibTrans" cxnId="{74A342F6-2F76-411A-BC4B-97D1D70FBB59}">
      <dgm:prSet/>
      <dgm:spPr/>
      <dgm:t>
        <a:bodyPr/>
        <a:lstStyle/>
        <a:p>
          <a:endParaRPr lang="ru-RU"/>
        </a:p>
      </dgm:t>
    </dgm:pt>
    <dgm:pt modelId="{F125DA63-329B-426C-A4C1-48934E1EA063}">
      <dgm:prSet custT="1"/>
      <dgm:spPr/>
      <dgm:t>
        <a:bodyPr/>
        <a:lstStyle/>
        <a:p>
          <a:r>
            <a:rPr lang="uk-UA" sz="1800" dirty="0" smtClean="0"/>
            <a:t>Постачальники</a:t>
          </a:r>
          <a:endParaRPr lang="ru-RU" sz="1800" dirty="0"/>
        </a:p>
      </dgm:t>
    </dgm:pt>
    <dgm:pt modelId="{3CCAD57B-B8A3-4EB7-9F81-218F667C702D}" type="parTrans" cxnId="{8CCBB0DE-61DC-475C-A653-89B47896B6E5}">
      <dgm:prSet/>
      <dgm:spPr/>
      <dgm:t>
        <a:bodyPr/>
        <a:lstStyle/>
        <a:p>
          <a:endParaRPr lang="ru-RU"/>
        </a:p>
      </dgm:t>
    </dgm:pt>
    <dgm:pt modelId="{E13FA6AA-E0EA-419E-A862-04BC898413F4}" type="sibTrans" cxnId="{8CCBB0DE-61DC-475C-A653-89B47896B6E5}">
      <dgm:prSet/>
      <dgm:spPr/>
      <dgm:t>
        <a:bodyPr/>
        <a:lstStyle/>
        <a:p>
          <a:endParaRPr lang="ru-RU"/>
        </a:p>
      </dgm:t>
    </dgm:pt>
    <dgm:pt modelId="{80420BE8-D02B-4629-9A04-6A68F11F84A1}" type="pres">
      <dgm:prSet presAssocID="{7157AB26-B3B2-4D2D-B5F7-8A9FF0386A8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783DEE-A875-4D07-A81E-3EE3F9AC1FE5}" type="pres">
      <dgm:prSet presAssocID="{98413166-76CB-42FE-87F7-905D9C774819}" presName="vertOne" presStyleCnt="0"/>
      <dgm:spPr/>
    </dgm:pt>
    <dgm:pt modelId="{90B986F4-37C2-46B4-9407-9774C472043C}" type="pres">
      <dgm:prSet presAssocID="{98413166-76CB-42FE-87F7-905D9C77481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19D6D0-D613-4D02-9D5F-39519673FBCD}" type="pres">
      <dgm:prSet presAssocID="{98413166-76CB-42FE-87F7-905D9C774819}" presName="parTransOne" presStyleCnt="0"/>
      <dgm:spPr/>
    </dgm:pt>
    <dgm:pt modelId="{8DDB5C3D-5E2E-4BC9-B0CE-D2B549644DF4}" type="pres">
      <dgm:prSet presAssocID="{98413166-76CB-42FE-87F7-905D9C774819}" presName="horzOne" presStyleCnt="0"/>
      <dgm:spPr/>
    </dgm:pt>
    <dgm:pt modelId="{C9542DE2-6881-4B83-9013-9ECF157F72D3}" type="pres">
      <dgm:prSet presAssocID="{A6DB67AB-5361-444E-8562-84A287D814ED}" presName="vertTwo" presStyleCnt="0"/>
      <dgm:spPr/>
    </dgm:pt>
    <dgm:pt modelId="{F3E66A7D-5EC4-4CB3-B278-5BD6E9A07D13}" type="pres">
      <dgm:prSet presAssocID="{A6DB67AB-5361-444E-8562-84A287D814ED}" presName="txTwo" presStyleLbl="node2" presStyleIdx="0" presStyleCnt="2" custLinFactNeighborX="-1731" custLinFactNeighborY="-292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9AE2DA-B349-4D4F-8D42-B7FAD5F34560}" type="pres">
      <dgm:prSet presAssocID="{A6DB67AB-5361-444E-8562-84A287D814ED}" presName="parTransTwo" presStyleCnt="0"/>
      <dgm:spPr/>
    </dgm:pt>
    <dgm:pt modelId="{41020EB6-6496-45F8-A3B0-24A2FD4EB049}" type="pres">
      <dgm:prSet presAssocID="{A6DB67AB-5361-444E-8562-84A287D814ED}" presName="horzTwo" presStyleCnt="0"/>
      <dgm:spPr/>
    </dgm:pt>
    <dgm:pt modelId="{A5F2AB08-C31E-4DE3-AB1B-B23E8C859842}" type="pres">
      <dgm:prSet presAssocID="{18D9AB9C-6878-4541-89E9-C45C302EAD19}" presName="vertThree" presStyleCnt="0"/>
      <dgm:spPr/>
    </dgm:pt>
    <dgm:pt modelId="{2B86F39B-585E-4B51-B2EF-90E50BD7945C}" type="pres">
      <dgm:prSet presAssocID="{18D9AB9C-6878-4541-89E9-C45C302EAD19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DD75B6-F45E-470A-AF22-4B549A57D393}" type="pres">
      <dgm:prSet presAssocID="{18D9AB9C-6878-4541-89E9-C45C302EAD19}" presName="parTransThree" presStyleCnt="0"/>
      <dgm:spPr/>
    </dgm:pt>
    <dgm:pt modelId="{98C5CF35-953D-4245-B722-E090F182A85A}" type="pres">
      <dgm:prSet presAssocID="{18D9AB9C-6878-4541-89E9-C45C302EAD19}" presName="horzThree" presStyleCnt="0"/>
      <dgm:spPr/>
    </dgm:pt>
    <dgm:pt modelId="{156A8A07-5647-4938-8084-0520BFE38978}" type="pres">
      <dgm:prSet presAssocID="{A5AD0A2C-29CD-418A-A30A-0432D301C9F9}" presName="vertFour" presStyleCnt="0">
        <dgm:presLayoutVars>
          <dgm:chPref val="3"/>
        </dgm:presLayoutVars>
      </dgm:prSet>
      <dgm:spPr/>
    </dgm:pt>
    <dgm:pt modelId="{95C0A151-155B-4FC6-A21B-7FB2AD25A3B8}" type="pres">
      <dgm:prSet presAssocID="{A5AD0A2C-29CD-418A-A30A-0432D301C9F9}" presName="txFour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A6FB77-EF89-4809-8363-82FFFB0A149E}" type="pres">
      <dgm:prSet presAssocID="{A5AD0A2C-29CD-418A-A30A-0432D301C9F9}" presName="parTransFour" presStyleCnt="0"/>
      <dgm:spPr/>
    </dgm:pt>
    <dgm:pt modelId="{0F36CD47-4C76-4021-B799-7D43FB446091}" type="pres">
      <dgm:prSet presAssocID="{A5AD0A2C-29CD-418A-A30A-0432D301C9F9}" presName="horzFour" presStyleCnt="0"/>
      <dgm:spPr/>
    </dgm:pt>
    <dgm:pt modelId="{979315BB-D324-4B61-84E7-A53FE47CF0A5}" type="pres">
      <dgm:prSet presAssocID="{F125DA63-329B-426C-A4C1-48934E1EA063}" presName="vertFour" presStyleCnt="0">
        <dgm:presLayoutVars>
          <dgm:chPref val="3"/>
        </dgm:presLayoutVars>
      </dgm:prSet>
      <dgm:spPr/>
    </dgm:pt>
    <dgm:pt modelId="{30ADEF72-26A0-45A8-8065-925C39536B1B}" type="pres">
      <dgm:prSet presAssocID="{F125DA63-329B-426C-A4C1-48934E1EA063}" presName="txFour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1C72EC-C459-47C7-87BF-09713B312C0C}" type="pres">
      <dgm:prSet presAssocID="{F125DA63-329B-426C-A4C1-48934E1EA063}" presName="horzFour" presStyleCnt="0"/>
      <dgm:spPr/>
    </dgm:pt>
    <dgm:pt modelId="{C1CFD8B1-7D21-476D-BAE5-CF6F15F52692}" type="pres">
      <dgm:prSet presAssocID="{CB0A2254-5DA5-4C5A-B221-E2C26874817F}" presName="sibSpaceTwo" presStyleCnt="0"/>
      <dgm:spPr/>
    </dgm:pt>
    <dgm:pt modelId="{D30C0DD8-0894-4195-A0D1-17FC09E1BA47}" type="pres">
      <dgm:prSet presAssocID="{F955EC3A-7CA2-4358-BFDE-77A02F79901B}" presName="vertTwo" presStyleCnt="0"/>
      <dgm:spPr/>
    </dgm:pt>
    <dgm:pt modelId="{24214F59-58F4-4F03-945B-1FB08F1E4CDD}" type="pres">
      <dgm:prSet presAssocID="{F955EC3A-7CA2-4358-BFDE-77A02F79901B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0F5970-9880-46D1-A0CC-C8361E8CBE97}" type="pres">
      <dgm:prSet presAssocID="{F955EC3A-7CA2-4358-BFDE-77A02F79901B}" presName="parTransTwo" presStyleCnt="0"/>
      <dgm:spPr/>
    </dgm:pt>
    <dgm:pt modelId="{56C3D1AE-8CF5-4F4E-A545-4F1272B7B768}" type="pres">
      <dgm:prSet presAssocID="{F955EC3A-7CA2-4358-BFDE-77A02F79901B}" presName="horzTwo" presStyleCnt="0"/>
      <dgm:spPr/>
    </dgm:pt>
    <dgm:pt modelId="{135842E5-81AA-4602-BE69-EB15D00D3A89}" type="pres">
      <dgm:prSet presAssocID="{4FB99615-C5FE-418F-93B7-F854E2D6195D}" presName="vertThree" presStyleCnt="0"/>
      <dgm:spPr/>
    </dgm:pt>
    <dgm:pt modelId="{6D4E6C3C-4CDF-4733-8268-D761A453E391}" type="pres">
      <dgm:prSet presAssocID="{4FB99615-C5FE-418F-93B7-F854E2D6195D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FEEC9F-723D-4844-9163-35541A2C92BC}" type="pres">
      <dgm:prSet presAssocID="{4FB99615-C5FE-418F-93B7-F854E2D6195D}" presName="parTransThree" presStyleCnt="0"/>
      <dgm:spPr/>
    </dgm:pt>
    <dgm:pt modelId="{46A846A0-0033-4B85-85EB-90D36EE8ACEC}" type="pres">
      <dgm:prSet presAssocID="{4FB99615-C5FE-418F-93B7-F854E2D6195D}" presName="horzThree" presStyleCnt="0"/>
      <dgm:spPr/>
    </dgm:pt>
    <dgm:pt modelId="{99B916CB-6C43-4E65-8A14-5C59EF4B5CC3}" type="pres">
      <dgm:prSet presAssocID="{AD93324D-D47B-465A-B6BF-C50FF559082D}" presName="vertFour" presStyleCnt="0">
        <dgm:presLayoutVars>
          <dgm:chPref val="3"/>
        </dgm:presLayoutVars>
      </dgm:prSet>
      <dgm:spPr/>
    </dgm:pt>
    <dgm:pt modelId="{BEB562CA-5E4B-4CD9-B254-47AD479F7F57}" type="pres">
      <dgm:prSet presAssocID="{AD93324D-D47B-465A-B6BF-C50FF559082D}" presName="txFour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1B8ACB-8BA9-4BAA-A63C-CEED7721406F}" type="pres">
      <dgm:prSet presAssocID="{AD93324D-D47B-465A-B6BF-C50FF559082D}" presName="parTransFour" presStyleCnt="0"/>
      <dgm:spPr/>
    </dgm:pt>
    <dgm:pt modelId="{5A455310-BE1C-4DA0-A4A3-AC38C29E59F3}" type="pres">
      <dgm:prSet presAssocID="{AD93324D-D47B-465A-B6BF-C50FF559082D}" presName="horzFour" presStyleCnt="0"/>
      <dgm:spPr/>
    </dgm:pt>
    <dgm:pt modelId="{6006904C-32E8-493A-977B-62DE88FA370D}" type="pres">
      <dgm:prSet presAssocID="{6CAA9B69-7D50-4CEF-90A6-552383B6944E}" presName="vertFour" presStyleCnt="0">
        <dgm:presLayoutVars>
          <dgm:chPref val="3"/>
        </dgm:presLayoutVars>
      </dgm:prSet>
      <dgm:spPr/>
    </dgm:pt>
    <dgm:pt modelId="{9F8F2EFE-DF77-4C25-A2AD-6CE1B9288140}" type="pres">
      <dgm:prSet presAssocID="{6CAA9B69-7D50-4CEF-90A6-552383B6944E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906295-8965-4894-931B-65550B41F29E}" type="pres">
      <dgm:prSet presAssocID="{6CAA9B69-7D50-4CEF-90A6-552383B6944E}" presName="horzFour" presStyleCnt="0"/>
      <dgm:spPr/>
    </dgm:pt>
  </dgm:ptLst>
  <dgm:cxnLst>
    <dgm:cxn modelId="{7F8E5158-6E84-470B-9DF9-32A0D2CD1A55}" srcId="{98413166-76CB-42FE-87F7-905D9C774819}" destId="{F955EC3A-7CA2-4358-BFDE-77A02F79901B}" srcOrd="1" destOrd="0" parTransId="{1CC74477-1D73-49E0-AA6E-70FF613468BE}" sibTransId="{625A350B-C869-4851-B5AB-1BA28B2BD1A4}"/>
    <dgm:cxn modelId="{DE4B20B3-CB56-41DD-9B50-B594D2B0C50E}" type="presOf" srcId="{A6DB67AB-5361-444E-8562-84A287D814ED}" destId="{F3E66A7D-5EC4-4CB3-B278-5BD6E9A07D13}" srcOrd="0" destOrd="0" presId="urn:microsoft.com/office/officeart/2005/8/layout/hierarchy4"/>
    <dgm:cxn modelId="{4B7B72ED-F64B-404A-A4D0-5637AADE411B}" srcId="{7157AB26-B3B2-4D2D-B5F7-8A9FF0386A8E}" destId="{98413166-76CB-42FE-87F7-905D9C774819}" srcOrd="0" destOrd="0" parTransId="{00267FF6-78AA-451A-A017-C0374D165E65}" sibTransId="{5EAAF510-0CDA-4F75-BDA6-9AC366813884}"/>
    <dgm:cxn modelId="{DE6031AC-5980-41D2-93F3-A5DB0CF5717F}" srcId="{98413166-76CB-42FE-87F7-905D9C774819}" destId="{A6DB67AB-5361-444E-8562-84A287D814ED}" srcOrd="0" destOrd="0" parTransId="{C71CCD4D-676A-4D3F-B084-6E8770C1F823}" sibTransId="{CB0A2254-5DA5-4C5A-B221-E2C26874817F}"/>
    <dgm:cxn modelId="{D3413160-D2A7-41A7-A51F-309982E75327}" type="presOf" srcId="{6CAA9B69-7D50-4CEF-90A6-552383B6944E}" destId="{9F8F2EFE-DF77-4C25-A2AD-6CE1B9288140}" srcOrd="0" destOrd="0" presId="urn:microsoft.com/office/officeart/2005/8/layout/hierarchy4"/>
    <dgm:cxn modelId="{9E7E4919-81B3-45E5-894B-98233626EC9B}" type="presOf" srcId="{A5AD0A2C-29CD-418A-A30A-0432D301C9F9}" destId="{95C0A151-155B-4FC6-A21B-7FB2AD25A3B8}" srcOrd="0" destOrd="0" presId="urn:microsoft.com/office/officeart/2005/8/layout/hierarchy4"/>
    <dgm:cxn modelId="{57EFBA7F-431C-48A8-8FBB-2C0EDB737A36}" srcId="{AD93324D-D47B-465A-B6BF-C50FF559082D}" destId="{6CAA9B69-7D50-4CEF-90A6-552383B6944E}" srcOrd="0" destOrd="0" parTransId="{D401D90F-9006-407C-9AD7-52580136E38D}" sibTransId="{7C0351FE-AA34-44DF-82DF-F26001A1D96D}"/>
    <dgm:cxn modelId="{38E02449-4B20-4D9E-A294-6CB4F96A8EC3}" type="presOf" srcId="{18D9AB9C-6878-4541-89E9-C45C302EAD19}" destId="{2B86F39B-585E-4B51-B2EF-90E50BD7945C}" srcOrd="0" destOrd="0" presId="urn:microsoft.com/office/officeart/2005/8/layout/hierarchy4"/>
    <dgm:cxn modelId="{D0C8CEF9-DC0C-45F1-BE04-AAC89250A856}" type="presOf" srcId="{98413166-76CB-42FE-87F7-905D9C774819}" destId="{90B986F4-37C2-46B4-9407-9774C472043C}" srcOrd="0" destOrd="0" presId="urn:microsoft.com/office/officeart/2005/8/layout/hierarchy4"/>
    <dgm:cxn modelId="{D526D247-D5C1-4A7E-A397-720EF471E1B3}" type="presOf" srcId="{F955EC3A-7CA2-4358-BFDE-77A02F79901B}" destId="{24214F59-58F4-4F03-945B-1FB08F1E4CDD}" srcOrd="0" destOrd="0" presId="urn:microsoft.com/office/officeart/2005/8/layout/hierarchy4"/>
    <dgm:cxn modelId="{74A342F6-2F76-411A-BC4B-97D1D70FBB59}" srcId="{18D9AB9C-6878-4541-89E9-C45C302EAD19}" destId="{A5AD0A2C-29CD-418A-A30A-0432D301C9F9}" srcOrd="0" destOrd="0" parTransId="{30ABCA3C-4E3A-4466-B146-FEBE0047BD93}" sibTransId="{D01F4433-E6BA-4E94-B2C8-2CD9BC110A03}"/>
    <dgm:cxn modelId="{F84975DE-2A2C-47C7-8310-4043DB4B6388}" srcId="{A6DB67AB-5361-444E-8562-84A287D814ED}" destId="{18D9AB9C-6878-4541-89E9-C45C302EAD19}" srcOrd="0" destOrd="0" parTransId="{028A9B4F-5BD8-498C-BA1B-BC745A280DBE}" sibTransId="{8768344F-A8EB-4A53-A38D-6E8DF3211E6D}"/>
    <dgm:cxn modelId="{C328C7BD-D780-4202-9716-46638CF54D17}" type="presOf" srcId="{7157AB26-B3B2-4D2D-B5F7-8A9FF0386A8E}" destId="{80420BE8-D02B-4629-9A04-6A68F11F84A1}" srcOrd="0" destOrd="0" presId="urn:microsoft.com/office/officeart/2005/8/layout/hierarchy4"/>
    <dgm:cxn modelId="{DD1FF849-E105-46FC-B3BB-F8DC9959446C}" type="presOf" srcId="{AD93324D-D47B-465A-B6BF-C50FF559082D}" destId="{BEB562CA-5E4B-4CD9-B254-47AD479F7F57}" srcOrd="0" destOrd="0" presId="urn:microsoft.com/office/officeart/2005/8/layout/hierarchy4"/>
    <dgm:cxn modelId="{D27ED775-F28F-4C01-9C24-EB78F693B761}" type="presOf" srcId="{4FB99615-C5FE-418F-93B7-F854E2D6195D}" destId="{6D4E6C3C-4CDF-4733-8268-D761A453E391}" srcOrd="0" destOrd="0" presId="urn:microsoft.com/office/officeart/2005/8/layout/hierarchy4"/>
    <dgm:cxn modelId="{5836AE8E-DA8E-4913-A21B-E8441A39281D}" type="presOf" srcId="{F125DA63-329B-426C-A4C1-48934E1EA063}" destId="{30ADEF72-26A0-45A8-8065-925C39536B1B}" srcOrd="0" destOrd="0" presId="urn:microsoft.com/office/officeart/2005/8/layout/hierarchy4"/>
    <dgm:cxn modelId="{E9AA8EE1-DD7E-48AE-855C-4A0F0DBA4F6B}" srcId="{F955EC3A-7CA2-4358-BFDE-77A02F79901B}" destId="{4FB99615-C5FE-418F-93B7-F854E2D6195D}" srcOrd="0" destOrd="0" parTransId="{56C5933A-3318-42EB-A165-A2ACBBFEC8E9}" sibTransId="{98114107-39DE-4A12-BE06-8EDF9886AD0D}"/>
    <dgm:cxn modelId="{8CCBB0DE-61DC-475C-A653-89B47896B6E5}" srcId="{A5AD0A2C-29CD-418A-A30A-0432D301C9F9}" destId="{F125DA63-329B-426C-A4C1-48934E1EA063}" srcOrd="0" destOrd="0" parTransId="{3CCAD57B-B8A3-4EB7-9F81-218F667C702D}" sibTransId="{E13FA6AA-E0EA-419E-A862-04BC898413F4}"/>
    <dgm:cxn modelId="{9A157AD9-891B-4F37-832A-CCDC818C8138}" srcId="{4FB99615-C5FE-418F-93B7-F854E2D6195D}" destId="{AD93324D-D47B-465A-B6BF-C50FF559082D}" srcOrd="0" destOrd="0" parTransId="{F365B354-0ED4-4DAE-B70F-7D47E3B2507A}" sibTransId="{759CE562-83C1-43F5-BBCB-11A7D53D0B43}"/>
    <dgm:cxn modelId="{40191C52-1BA3-4E99-8706-FC97770D8D9B}" type="presParOf" srcId="{80420BE8-D02B-4629-9A04-6A68F11F84A1}" destId="{71783DEE-A875-4D07-A81E-3EE3F9AC1FE5}" srcOrd="0" destOrd="0" presId="urn:microsoft.com/office/officeart/2005/8/layout/hierarchy4"/>
    <dgm:cxn modelId="{9F58F1C8-DDFC-4F77-B0D7-A61CB631FE3D}" type="presParOf" srcId="{71783DEE-A875-4D07-A81E-3EE3F9AC1FE5}" destId="{90B986F4-37C2-46B4-9407-9774C472043C}" srcOrd="0" destOrd="0" presId="urn:microsoft.com/office/officeart/2005/8/layout/hierarchy4"/>
    <dgm:cxn modelId="{AB25B94B-C328-4294-B1EF-7ABBA0DAE11B}" type="presParOf" srcId="{71783DEE-A875-4D07-A81E-3EE3F9AC1FE5}" destId="{6419D6D0-D613-4D02-9D5F-39519673FBCD}" srcOrd="1" destOrd="0" presId="urn:microsoft.com/office/officeart/2005/8/layout/hierarchy4"/>
    <dgm:cxn modelId="{59B66FDB-1FF1-4187-AC12-9F8FBDF4B8AF}" type="presParOf" srcId="{71783DEE-A875-4D07-A81E-3EE3F9AC1FE5}" destId="{8DDB5C3D-5E2E-4BC9-B0CE-D2B549644DF4}" srcOrd="2" destOrd="0" presId="urn:microsoft.com/office/officeart/2005/8/layout/hierarchy4"/>
    <dgm:cxn modelId="{BD3C2058-4A18-4B3B-AC2A-8CC3D868EAF6}" type="presParOf" srcId="{8DDB5C3D-5E2E-4BC9-B0CE-D2B549644DF4}" destId="{C9542DE2-6881-4B83-9013-9ECF157F72D3}" srcOrd="0" destOrd="0" presId="urn:microsoft.com/office/officeart/2005/8/layout/hierarchy4"/>
    <dgm:cxn modelId="{230C2E57-9D1F-4292-A27C-77AFB64A0274}" type="presParOf" srcId="{C9542DE2-6881-4B83-9013-9ECF157F72D3}" destId="{F3E66A7D-5EC4-4CB3-B278-5BD6E9A07D13}" srcOrd="0" destOrd="0" presId="urn:microsoft.com/office/officeart/2005/8/layout/hierarchy4"/>
    <dgm:cxn modelId="{6D098850-C694-4813-9077-06D3A7BA6E5D}" type="presParOf" srcId="{C9542DE2-6881-4B83-9013-9ECF157F72D3}" destId="{FC9AE2DA-B349-4D4F-8D42-B7FAD5F34560}" srcOrd="1" destOrd="0" presId="urn:microsoft.com/office/officeart/2005/8/layout/hierarchy4"/>
    <dgm:cxn modelId="{ECDB59BB-936F-4FFB-8317-E2ED028408F5}" type="presParOf" srcId="{C9542DE2-6881-4B83-9013-9ECF157F72D3}" destId="{41020EB6-6496-45F8-A3B0-24A2FD4EB049}" srcOrd="2" destOrd="0" presId="urn:microsoft.com/office/officeart/2005/8/layout/hierarchy4"/>
    <dgm:cxn modelId="{5C5EC8B7-6E08-4AB2-9951-4FC11BA349C9}" type="presParOf" srcId="{41020EB6-6496-45F8-A3B0-24A2FD4EB049}" destId="{A5F2AB08-C31E-4DE3-AB1B-B23E8C859842}" srcOrd="0" destOrd="0" presId="urn:microsoft.com/office/officeart/2005/8/layout/hierarchy4"/>
    <dgm:cxn modelId="{9FCF140D-7A23-44BB-8818-4A4E09E36C6F}" type="presParOf" srcId="{A5F2AB08-C31E-4DE3-AB1B-B23E8C859842}" destId="{2B86F39B-585E-4B51-B2EF-90E50BD7945C}" srcOrd="0" destOrd="0" presId="urn:microsoft.com/office/officeart/2005/8/layout/hierarchy4"/>
    <dgm:cxn modelId="{980737DA-B8D9-4F9E-9A49-9DECDE38ABEB}" type="presParOf" srcId="{A5F2AB08-C31E-4DE3-AB1B-B23E8C859842}" destId="{17DD75B6-F45E-470A-AF22-4B549A57D393}" srcOrd="1" destOrd="0" presId="urn:microsoft.com/office/officeart/2005/8/layout/hierarchy4"/>
    <dgm:cxn modelId="{1876DB7B-D71D-43EB-A96C-C7339734F22F}" type="presParOf" srcId="{A5F2AB08-C31E-4DE3-AB1B-B23E8C859842}" destId="{98C5CF35-953D-4245-B722-E090F182A85A}" srcOrd="2" destOrd="0" presId="urn:microsoft.com/office/officeart/2005/8/layout/hierarchy4"/>
    <dgm:cxn modelId="{48ACFDE0-F058-4715-BCCA-69910C30DD35}" type="presParOf" srcId="{98C5CF35-953D-4245-B722-E090F182A85A}" destId="{156A8A07-5647-4938-8084-0520BFE38978}" srcOrd="0" destOrd="0" presId="urn:microsoft.com/office/officeart/2005/8/layout/hierarchy4"/>
    <dgm:cxn modelId="{A1C4E17F-421C-4688-AE6E-CAC19D825D3A}" type="presParOf" srcId="{156A8A07-5647-4938-8084-0520BFE38978}" destId="{95C0A151-155B-4FC6-A21B-7FB2AD25A3B8}" srcOrd="0" destOrd="0" presId="urn:microsoft.com/office/officeart/2005/8/layout/hierarchy4"/>
    <dgm:cxn modelId="{ADE865DC-1095-4BBA-B8F7-99975E8DE294}" type="presParOf" srcId="{156A8A07-5647-4938-8084-0520BFE38978}" destId="{FCA6FB77-EF89-4809-8363-82FFFB0A149E}" srcOrd="1" destOrd="0" presId="urn:microsoft.com/office/officeart/2005/8/layout/hierarchy4"/>
    <dgm:cxn modelId="{AF389925-D5E2-4A07-B280-6BEAE29B5A32}" type="presParOf" srcId="{156A8A07-5647-4938-8084-0520BFE38978}" destId="{0F36CD47-4C76-4021-B799-7D43FB446091}" srcOrd="2" destOrd="0" presId="urn:microsoft.com/office/officeart/2005/8/layout/hierarchy4"/>
    <dgm:cxn modelId="{A0DD7E91-C098-4D06-B49D-492CC02687DB}" type="presParOf" srcId="{0F36CD47-4C76-4021-B799-7D43FB446091}" destId="{979315BB-D324-4B61-84E7-A53FE47CF0A5}" srcOrd="0" destOrd="0" presId="urn:microsoft.com/office/officeart/2005/8/layout/hierarchy4"/>
    <dgm:cxn modelId="{1A228E3C-CFFB-48AF-A550-066BF121DE35}" type="presParOf" srcId="{979315BB-D324-4B61-84E7-A53FE47CF0A5}" destId="{30ADEF72-26A0-45A8-8065-925C39536B1B}" srcOrd="0" destOrd="0" presId="urn:microsoft.com/office/officeart/2005/8/layout/hierarchy4"/>
    <dgm:cxn modelId="{53613C21-8808-4AF0-9EA8-01FE37C264F7}" type="presParOf" srcId="{979315BB-D324-4B61-84E7-A53FE47CF0A5}" destId="{9C1C72EC-C459-47C7-87BF-09713B312C0C}" srcOrd="1" destOrd="0" presId="urn:microsoft.com/office/officeart/2005/8/layout/hierarchy4"/>
    <dgm:cxn modelId="{E4F018FA-15FD-442F-8372-EE4D90703233}" type="presParOf" srcId="{8DDB5C3D-5E2E-4BC9-B0CE-D2B549644DF4}" destId="{C1CFD8B1-7D21-476D-BAE5-CF6F15F52692}" srcOrd="1" destOrd="0" presId="urn:microsoft.com/office/officeart/2005/8/layout/hierarchy4"/>
    <dgm:cxn modelId="{F9196188-DCC3-40C3-9F3A-6362BCB0692E}" type="presParOf" srcId="{8DDB5C3D-5E2E-4BC9-B0CE-D2B549644DF4}" destId="{D30C0DD8-0894-4195-A0D1-17FC09E1BA47}" srcOrd="2" destOrd="0" presId="urn:microsoft.com/office/officeart/2005/8/layout/hierarchy4"/>
    <dgm:cxn modelId="{F4E4BDD3-E1B5-479C-9DED-C1128A4752A4}" type="presParOf" srcId="{D30C0DD8-0894-4195-A0D1-17FC09E1BA47}" destId="{24214F59-58F4-4F03-945B-1FB08F1E4CDD}" srcOrd="0" destOrd="0" presId="urn:microsoft.com/office/officeart/2005/8/layout/hierarchy4"/>
    <dgm:cxn modelId="{624E2F2B-7729-4FEB-8629-7D64DB7B3218}" type="presParOf" srcId="{D30C0DD8-0894-4195-A0D1-17FC09E1BA47}" destId="{620F5970-9880-46D1-A0CC-C8361E8CBE97}" srcOrd="1" destOrd="0" presId="urn:microsoft.com/office/officeart/2005/8/layout/hierarchy4"/>
    <dgm:cxn modelId="{5B731B0F-D2DA-4A38-A710-6CFD51E9556B}" type="presParOf" srcId="{D30C0DD8-0894-4195-A0D1-17FC09E1BA47}" destId="{56C3D1AE-8CF5-4F4E-A545-4F1272B7B768}" srcOrd="2" destOrd="0" presId="urn:microsoft.com/office/officeart/2005/8/layout/hierarchy4"/>
    <dgm:cxn modelId="{C83F347D-2F8D-4FE4-AA4C-387D28B8F683}" type="presParOf" srcId="{56C3D1AE-8CF5-4F4E-A545-4F1272B7B768}" destId="{135842E5-81AA-4602-BE69-EB15D00D3A89}" srcOrd="0" destOrd="0" presId="urn:microsoft.com/office/officeart/2005/8/layout/hierarchy4"/>
    <dgm:cxn modelId="{75EAD7BC-900A-4F10-ADB2-F657175D7C84}" type="presParOf" srcId="{135842E5-81AA-4602-BE69-EB15D00D3A89}" destId="{6D4E6C3C-4CDF-4733-8268-D761A453E391}" srcOrd="0" destOrd="0" presId="urn:microsoft.com/office/officeart/2005/8/layout/hierarchy4"/>
    <dgm:cxn modelId="{C5B8AA76-0A76-4D0A-9D42-C824B58A17FE}" type="presParOf" srcId="{135842E5-81AA-4602-BE69-EB15D00D3A89}" destId="{B6FEEC9F-723D-4844-9163-35541A2C92BC}" srcOrd="1" destOrd="0" presId="urn:microsoft.com/office/officeart/2005/8/layout/hierarchy4"/>
    <dgm:cxn modelId="{6B96E1A0-7B72-4502-BDB9-353FB78B6FDE}" type="presParOf" srcId="{135842E5-81AA-4602-BE69-EB15D00D3A89}" destId="{46A846A0-0033-4B85-85EB-90D36EE8ACEC}" srcOrd="2" destOrd="0" presId="urn:microsoft.com/office/officeart/2005/8/layout/hierarchy4"/>
    <dgm:cxn modelId="{DC2FF601-64A0-4C0C-9055-BD995DD6AA64}" type="presParOf" srcId="{46A846A0-0033-4B85-85EB-90D36EE8ACEC}" destId="{99B916CB-6C43-4E65-8A14-5C59EF4B5CC3}" srcOrd="0" destOrd="0" presId="urn:microsoft.com/office/officeart/2005/8/layout/hierarchy4"/>
    <dgm:cxn modelId="{8A40C286-20CD-41C7-AE55-019EA09924EB}" type="presParOf" srcId="{99B916CB-6C43-4E65-8A14-5C59EF4B5CC3}" destId="{BEB562CA-5E4B-4CD9-B254-47AD479F7F57}" srcOrd="0" destOrd="0" presId="urn:microsoft.com/office/officeart/2005/8/layout/hierarchy4"/>
    <dgm:cxn modelId="{6EDBA4CE-9445-43B1-9A29-7966F47A29A1}" type="presParOf" srcId="{99B916CB-6C43-4E65-8A14-5C59EF4B5CC3}" destId="{DC1B8ACB-8BA9-4BAA-A63C-CEED7721406F}" srcOrd="1" destOrd="0" presId="urn:microsoft.com/office/officeart/2005/8/layout/hierarchy4"/>
    <dgm:cxn modelId="{5A854BBC-2A68-4809-A8AD-8C541F590505}" type="presParOf" srcId="{99B916CB-6C43-4E65-8A14-5C59EF4B5CC3}" destId="{5A455310-BE1C-4DA0-A4A3-AC38C29E59F3}" srcOrd="2" destOrd="0" presId="urn:microsoft.com/office/officeart/2005/8/layout/hierarchy4"/>
    <dgm:cxn modelId="{EDD0A21A-5050-4698-84B2-98AD2B74F47A}" type="presParOf" srcId="{5A455310-BE1C-4DA0-A4A3-AC38C29E59F3}" destId="{6006904C-32E8-493A-977B-62DE88FA370D}" srcOrd="0" destOrd="0" presId="urn:microsoft.com/office/officeart/2005/8/layout/hierarchy4"/>
    <dgm:cxn modelId="{1599FEE6-6692-4669-9977-B5CDA0449DDA}" type="presParOf" srcId="{6006904C-32E8-493A-977B-62DE88FA370D}" destId="{9F8F2EFE-DF77-4C25-A2AD-6CE1B9288140}" srcOrd="0" destOrd="0" presId="urn:microsoft.com/office/officeart/2005/8/layout/hierarchy4"/>
    <dgm:cxn modelId="{96C84432-1C53-4FCF-82BC-80031B632474}" type="presParOf" srcId="{6006904C-32E8-493A-977B-62DE88FA370D}" destId="{D0906295-8965-4894-931B-65550B41F29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A115BC-E531-44E9-9082-28D408935758}" type="doc">
      <dgm:prSet loTypeId="urn:microsoft.com/office/officeart/2008/layout/LinedList" loCatId="list" qsTypeId="urn:microsoft.com/office/officeart/2005/8/quickstyle/simple1#10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0204F2AA-B846-4CF2-BF1F-0E7F47B08162}">
      <dgm:prSet phldrT="[Текст]"/>
      <dgm:spPr/>
      <dgm:t>
        <a:bodyPr/>
        <a:lstStyle/>
        <a:p>
          <a:endParaRPr lang="uk-UA" b="1" dirty="0" smtClean="0"/>
        </a:p>
        <a:p>
          <a:endParaRPr lang="uk-UA" b="1" dirty="0" smtClean="0"/>
        </a:p>
        <a:p>
          <a:endParaRPr lang="uk-UA" b="1" dirty="0" smtClean="0"/>
        </a:p>
        <a:p>
          <a:endParaRPr lang="uk-UA" b="1" dirty="0" smtClean="0"/>
        </a:p>
        <a:p>
          <a:endParaRPr lang="uk-UA" b="1" dirty="0" smtClean="0"/>
        </a:p>
        <a:p>
          <a:endParaRPr lang="uk-UA" b="1" dirty="0" smtClean="0"/>
        </a:p>
        <a:p>
          <a:r>
            <a:rPr lang="uk-UA" b="0" i="1" dirty="0" smtClean="0"/>
            <a:t>До складу</a:t>
          </a:r>
        </a:p>
        <a:p>
          <a:r>
            <a:rPr lang="uk-UA" b="0" i="1" dirty="0" smtClean="0"/>
            <a:t>фінансової </a:t>
          </a:r>
        </a:p>
        <a:p>
          <a:r>
            <a:rPr lang="uk-UA" b="0" i="1" dirty="0" smtClean="0"/>
            <a:t>звітності </a:t>
          </a:r>
        </a:p>
        <a:p>
          <a:r>
            <a:rPr lang="uk-UA" b="0" i="1" dirty="0" smtClean="0"/>
            <a:t>входять:</a:t>
          </a:r>
          <a:endParaRPr lang="ru-RU" b="0" i="1" dirty="0"/>
        </a:p>
      </dgm:t>
    </dgm:pt>
    <dgm:pt modelId="{EF4A5809-B2B7-4929-94EE-A51F5C85ECEA}" type="parTrans" cxnId="{981D586D-60A7-4BBD-BE7C-340FE6B4F2FE}">
      <dgm:prSet/>
      <dgm:spPr/>
      <dgm:t>
        <a:bodyPr/>
        <a:lstStyle/>
        <a:p>
          <a:endParaRPr lang="ru-RU"/>
        </a:p>
      </dgm:t>
    </dgm:pt>
    <dgm:pt modelId="{E0E0337B-0CF4-4853-B546-78953E3E0543}" type="sibTrans" cxnId="{981D586D-60A7-4BBD-BE7C-340FE6B4F2FE}">
      <dgm:prSet/>
      <dgm:spPr/>
      <dgm:t>
        <a:bodyPr/>
        <a:lstStyle/>
        <a:p>
          <a:endParaRPr lang="ru-RU"/>
        </a:p>
      </dgm:t>
    </dgm:pt>
    <dgm:pt modelId="{D55097FE-B675-4F74-8EE7-E9CE1C255369}">
      <dgm:prSet phldrT="[Текст]"/>
      <dgm:spPr/>
      <dgm:t>
        <a:bodyPr/>
        <a:lstStyle/>
        <a:p>
          <a:r>
            <a:rPr lang="uk-UA" dirty="0" smtClean="0"/>
            <a:t>Баланс (звіт про фінансовий стан) (форма № 1)</a:t>
          </a:r>
          <a:endParaRPr lang="ru-RU" dirty="0"/>
        </a:p>
      </dgm:t>
    </dgm:pt>
    <dgm:pt modelId="{CA6C7334-E4B8-48BF-8D71-47E8D5E6B216}" type="parTrans" cxnId="{4A24CA33-71CE-4131-958E-9A6B25F62A51}">
      <dgm:prSet/>
      <dgm:spPr/>
      <dgm:t>
        <a:bodyPr/>
        <a:lstStyle/>
        <a:p>
          <a:endParaRPr lang="ru-RU"/>
        </a:p>
      </dgm:t>
    </dgm:pt>
    <dgm:pt modelId="{0C45A7E3-AB4D-4582-B461-59D68704D4C2}" type="sibTrans" cxnId="{4A24CA33-71CE-4131-958E-9A6B25F62A51}">
      <dgm:prSet/>
      <dgm:spPr/>
      <dgm:t>
        <a:bodyPr/>
        <a:lstStyle/>
        <a:p>
          <a:endParaRPr lang="ru-RU"/>
        </a:p>
      </dgm:t>
    </dgm:pt>
    <dgm:pt modelId="{69054929-04CA-4E15-83ED-EE347FF5C67A}">
      <dgm:prSet phldrT="[Текст]"/>
      <dgm:spPr/>
      <dgm:t>
        <a:bodyPr/>
        <a:lstStyle/>
        <a:p>
          <a:r>
            <a:rPr lang="uk-UA" dirty="0" smtClean="0"/>
            <a:t>Звіт про фінансові результати (звіт про сукупний дохід) (форма № 2)</a:t>
          </a:r>
          <a:endParaRPr lang="ru-RU" dirty="0"/>
        </a:p>
      </dgm:t>
    </dgm:pt>
    <dgm:pt modelId="{6400259B-7EBA-47C0-92EC-167A771FFF25}" type="parTrans" cxnId="{98A9BC81-0767-40D1-94F5-3C19A229AF9D}">
      <dgm:prSet/>
      <dgm:spPr/>
      <dgm:t>
        <a:bodyPr/>
        <a:lstStyle/>
        <a:p>
          <a:endParaRPr lang="ru-RU"/>
        </a:p>
      </dgm:t>
    </dgm:pt>
    <dgm:pt modelId="{06B3A1A1-496C-4554-A73E-D6B76FEFB8AA}" type="sibTrans" cxnId="{98A9BC81-0767-40D1-94F5-3C19A229AF9D}">
      <dgm:prSet/>
      <dgm:spPr/>
      <dgm:t>
        <a:bodyPr/>
        <a:lstStyle/>
        <a:p>
          <a:endParaRPr lang="ru-RU"/>
        </a:p>
      </dgm:t>
    </dgm:pt>
    <dgm:pt modelId="{A1571141-2FE2-4124-8949-32AD25513D78}">
      <dgm:prSet phldrT="[Текст]"/>
      <dgm:spPr/>
      <dgm:t>
        <a:bodyPr/>
        <a:lstStyle/>
        <a:p>
          <a:r>
            <a:rPr lang="uk-UA" dirty="0" smtClean="0"/>
            <a:t>Звіт про рух грошових коштів (форма № 3)</a:t>
          </a:r>
          <a:endParaRPr lang="ru-RU" dirty="0"/>
        </a:p>
      </dgm:t>
    </dgm:pt>
    <dgm:pt modelId="{EB659C7F-F151-405C-8391-9645414FABBB}" type="parTrans" cxnId="{AABBCDD8-D2E9-4530-BD17-F63A74001C8F}">
      <dgm:prSet/>
      <dgm:spPr/>
      <dgm:t>
        <a:bodyPr/>
        <a:lstStyle/>
        <a:p>
          <a:endParaRPr lang="ru-RU"/>
        </a:p>
      </dgm:t>
    </dgm:pt>
    <dgm:pt modelId="{AF89FE8E-56E9-42C4-BAA4-336E66A76BF1}" type="sibTrans" cxnId="{AABBCDD8-D2E9-4530-BD17-F63A74001C8F}">
      <dgm:prSet/>
      <dgm:spPr/>
      <dgm:t>
        <a:bodyPr/>
        <a:lstStyle/>
        <a:p>
          <a:endParaRPr lang="ru-RU"/>
        </a:p>
      </dgm:t>
    </dgm:pt>
    <dgm:pt modelId="{E9CCE90A-2D92-4BFE-921D-2E3DF67158A9}">
      <dgm:prSet/>
      <dgm:spPr/>
      <dgm:t>
        <a:bodyPr/>
        <a:lstStyle/>
        <a:p>
          <a:r>
            <a:rPr lang="uk-UA" dirty="0" smtClean="0"/>
            <a:t>Звіт про власний капітал (форма № 4)</a:t>
          </a:r>
          <a:endParaRPr lang="ru-RU" dirty="0"/>
        </a:p>
      </dgm:t>
    </dgm:pt>
    <dgm:pt modelId="{7738A3A9-77EA-45C2-9282-B27EB0F6DBC9}" type="parTrans" cxnId="{CC5BD412-2535-44AF-B030-AF7E2B6E33DF}">
      <dgm:prSet/>
      <dgm:spPr/>
      <dgm:t>
        <a:bodyPr/>
        <a:lstStyle/>
        <a:p>
          <a:endParaRPr lang="ru-RU"/>
        </a:p>
      </dgm:t>
    </dgm:pt>
    <dgm:pt modelId="{35E4DEED-DEB3-4C6E-9E53-5D82A4FB9B09}" type="sibTrans" cxnId="{CC5BD412-2535-44AF-B030-AF7E2B6E33DF}">
      <dgm:prSet/>
      <dgm:spPr/>
      <dgm:t>
        <a:bodyPr/>
        <a:lstStyle/>
        <a:p>
          <a:endParaRPr lang="ru-RU"/>
        </a:p>
      </dgm:t>
    </dgm:pt>
    <dgm:pt modelId="{0E4C375A-1F63-4300-B3D7-1B9885B4E736}">
      <dgm:prSet/>
      <dgm:spPr/>
      <dgm:t>
        <a:bodyPr/>
        <a:lstStyle/>
        <a:p>
          <a:r>
            <a:rPr lang="uk-UA" dirty="0" smtClean="0"/>
            <a:t>Примітки до річної фінансової звітності (форма № 5)</a:t>
          </a:r>
          <a:endParaRPr lang="ru-RU" dirty="0"/>
        </a:p>
      </dgm:t>
    </dgm:pt>
    <dgm:pt modelId="{262E2E61-A465-400A-A1A1-6D9F9FBFD169}" type="parTrans" cxnId="{B136D498-5180-438D-8944-161F5C061084}">
      <dgm:prSet/>
      <dgm:spPr/>
      <dgm:t>
        <a:bodyPr/>
        <a:lstStyle/>
        <a:p>
          <a:endParaRPr lang="ru-RU"/>
        </a:p>
      </dgm:t>
    </dgm:pt>
    <dgm:pt modelId="{BB214339-7252-4674-B948-292F1E4520EC}" type="sibTrans" cxnId="{B136D498-5180-438D-8944-161F5C061084}">
      <dgm:prSet/>
      <dgm:spPr/>
      <dgm:t>
        <a:bodyPr/>
        <a:lstStyle/>
        <a:p>
          <a:endParaRPr lang="ru-RU"/>
        </a:p>
      </dgm:t>
    </dgm:pt>
    <dgm:pt modelId="{8B0F9061-D416-4F7E-9DCC-BE1CF0D9EE91}">
      <dgm:prSet/>
      <dgm:spPr/>
      <dgm:t>
        <a:bodyPr/>
        <a:lstStyle/>
        <a:p>
          <a:r>
            <a:rPr lang="uk-UA" dirty="0" err="1" smtClean="0"/>
            <a:t>Додаток до приміток до річної фінансової звітності «Інфор</a:t>
          </a:r>
          <a:r>
            <a:rPr lang="uk-UA" dirty="0" smtClean="0"/>
            <a:t>мація за сегментами» (форма № 6)</a:t>
          </a:r>
          <a:endParaRPr lang="ru-RU" dirty="0"/>
        </a:p>
      </dgm:t>
    </dgm:pt>
    <dgm:pt modelId="{7D0061A3-A897-49EA-9B02-553C87FD96F4}" type="parTrans" cxnId="{C1C63C3E-3E91-437F-A5C0-1DA86C84C7ED}">
      <dgm:prSet/>
      <dgm:spPr/>
      <dgm:t>
        <a:bodyPr/>
        <a:lstStyle/>
        <a:p>
          <a:endParaRPr lang="ru-RU"/>
        </a:p>
      </dgm:t>
    </dgm:pt>
    <dgm:pt modelId="{BF210A7B-DF67-4A4F-AC08-A608550A9B26}" type="sibTrans" cxnId="{C1C63C3E-3E91-437F-A5C0-1DA86C84C7ED}">
      <dgm:prSet/>
      <dgm:spPr/>
      <dgm:t>
        <a:bodyPr/>
        <a:lstStyle/>
        <a:p>
          <a:endParaRPr lang="ru-RU"/>
        </a:p>
      </dgm:t>
    </dgm:pt>
    <dgm:pt modelId="{2A242953-D74A-401F-BC4E-BCE0F45747A8}" type="pres">
      <dgm:prSet presAssocID="{6FA115BC-E531-44E9-9082-28D40893575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89EB890-87DC-4898-BA31-4A2832AF7B3F}" type="pres">
      <dgm:prSet presAssocID="{0204F2AA-B846-4CF2-BF1F-0E7F47B08162}" presName="thickLine" presStyleLbl="alignNode1" presStyleIdx="0" presStyleCnt="1"/>
      <dgm:spPr/>
    </dgm:pt>
    <dgm:pt modelId="{3B6752C1-B358-4643-8AB5-DDB7C69A494A}" type="pres">
      <dgm:prSet presAssocID="{0204F2AA-B846-4CF2-BF1F-0E7F47B08162}" presName="horz1" presStyleCnt="0"/>
      <dgm:spPr/>
    </dgm:pt>
    <dgm:pt modelId="{7E8F1B14-E2ED-49C2-B1BA-FFBC6D784154}" type="pres">
      <dgm:prSet presAssocID="{0204F2AA-B846-4CF2-BF1F-0E7F47B08162}" presName="tx1" presStyleLbl="revTx" presStyleIdx="0" presStyleCnt="7" custScaleX="72727"/>
      <dgm:spPr/>
      <dgm:t>
        <a:bodyPr/>
        <a:lstStyle/>
        <a:p>
          <a:endParaRPr lang="ru-RU"/>
        </a:p>
      </dgm:t>
    </dgm:pt>
    <dgm:pt modelId="{5AC25BE4-44E1-41C2-BFD7-77B8461EC6E8}" type="pres">
      <dgm:prSet presAssocID="{0204F2AA-B846-4CF2-BF1F-0E7F47B08162}" presName="vert1" presStyleCnt="0"/>
      <dgm:spPr/>
    </dgm:pt>
    <dgm:pt modelId="{3D0A1C5D-EF10-44E4-AB41-4F0E4155721E}" type="pres">
      <dgm:prSet presAssocID="{D55097FE-B675-4F74-8EE7-E9CE1C255369}" presName="vertSpace2a" presStyleCnt="0"/>
      <dgm:spPr/>
    </dgm:pt>
    <dgm:pt modelId="{37543DB6-0DCA-4BAE-AFD6-623695433841}" type="pres">
      <dgm:prSet presAssocID="{D55097FE-B675-4F74-8EE7-E9CE1C255369}" presName="horz2" presStyleCnt="0"/>
      <dgm:spPr/>
    </dgm:pt>
    <dgm:pt modelId="{F0D4D775-2BF0-4F42-86B4-EFF397DF3C34}" type="pres">
      <dgm:prSet presAssocID="{D55097FE-B675-4F74-8EE7-E9CE1C255369}" presName="horzSpace2" presStyleCnt="0"/>
      <dgm:spPr/>
    </dgm:pt>
    <dgm:pt modelId="{B4738D4E-3F51-4054-B2F3-CF39F602B78B}" type="pres">
      <dgm:prSet presAssocID="{D55097FE-B675-4F74-8EE7-E9CE1C255369}" presName="tx2" presStyleLbl="revTx" presStyleIdx="1" presStyleCnt="7"/>
      <dgm:spPr/>
      <dgm:t>
        <a:bodyPr/>
        <a:lstStyle/>
        <a:p>
          <a:endParaRPr lang="ru-RU"/>
        </a:p>
      </dgm:t>
    </dgm:pt>
    <dgm:pt modelId="{C3441DE3-40D4-48E2-B349-0441226E8CA7}" type="pres">
      <dgm:prSet presAssocID="{D55097FE-B675-4F74-8EE7-E9CE1C255369}" presName="vert2" presStyleCnt="0"/>
      <dgm:spPr/>
    </dgm:pt>
    <dgm:pt modelId="{7B53A11A-9C5D-43C1-A25C-190D82B4361C}" type="pres">
      <dgm:prSet presAssocID="{D55097FE-B675-4F74-8EE7-E9CE1C255369}" presName="thinLine2b" presStyleLbl="callout" presStyleIdx="0" presStyleCnt="6"/>
      <dgm:spPr/>
    </dgm:pt>
    <dgm:pt modelId="{CC83B98D-7C80-4C02-84F7-7627C1BD998C}" type="pres">
      <dgm:prSet presAssocID="{D55097FE-B675-4F74-8EE7-E9CE1C255369}" presName="vertSpace2b" presStyleCnt="0"/>
      <dgm:spPr/>
    </dgm:pt>
    <dgm:pt modelId="{592684C8-6F15-4B0C-B521-0F23112970C0}" type="pres">
      <dgm:prSet presAssocID="{69054929-04CA-4E15-83ED-EE347FF5C67A}" presName="horz2" presStyleCnt="0"/>
      <dgm:spPr/>
    </dgm:pt>
    <dgm:pt modelId="{D56EF65D-EAE8-44F0-8B47-2D7E33F77570}" type="pres">
      <dgm:prSet presAssocID="{69054929-04CA-4E15-83ED-EE347FF5C67A}" presName="horzSpace2" presStyleCnt="0"/>
      <dgm:spPr/>
    </dgm:pt>
    <dgm:pt modelId="{857EA79C-8C07-439F-860F-304064EE98BC}" type="pres">
      <dgm:prSet presAssocID="{69054929-04CA-4E15-83ED-EE347FF5C67A}" presName="tx2" presStyleLbl="revTx" presStyleIdx="2" presStyleCnt="7" custScaleX="107308"/>
      <dgm:spPr/>
      <dgm:t>
        <a:bodyPr/>
        <a:lstStyle/>
        <a:p>
          <a:endParaRPr lang="ru-RU"/>
        </a:p>
      </dgm:t>
    </dgm:pt>
    <dgm:pt modelId="{3B9DE851-F847-4EE2-BBF7-42A9579F1655}" type="pres">
      <dgm:prSet presAssocID="{69054929-04CA-4E15-83ED-EE347FF5C67A}" presName="vert2" presStyleCnt="0"/>
      <dgm:spPr/>
    </dgm:pt>
    <dgm:pt modelId="{01618403-A060-4CBF-820D-9E7F4B0C2F8A}" type="pres">
      <dgm:prSet presAssocID="{69054929-04CA-4E15-83ED-EE347FF5C67A}" presName="thinLine2b" presStyleLbl="callout" presStyleIdx="1" presStyleCnt="6"/>
      <dgm:spPr/>
    </dgm:pt>
    <dgm:pt modelId="{B1226FA3-1A0E-4407-BB87-BC8AF48AD61C}" type="pres">
      <dgm:prSet presAssocID="{69054929-04CA-4E15-83ED-EE347FF5C67A}" presName="vertSpace2b" presStyleCnt="0"/>
      <dgm:spPr/>
    </dgm:pt>
    <dgm:pt modelId="{F89359AE-9DB6-4B93-A7A2-DC2ECB79D4CF}" type="pres">
      <dgm:prSet presAssocID="{A1571141-2FE2-4124-8949-32AD25513D78}" presName="horz2" presStyleCnt="0"/>
      <dgm:spPr/>
    </dgm:pt>
    <dgm:pt modelId="{982AEAE0-7E20-4A73-8539-7B69879D8038}" type="pres">
      <dgm:prSet presAssocID="{A1571141-2FE2-4124-8949-32AD25513D78}" presName="horzSpace2" presStyleCnt="0"/>
      <dgm:spPr/>
    </dgm:pt>
    <dgm:pt modelId="{DA693835-BB77-440D-ABB6-7C0050B45AAF}" type="pres">
      <dgm:prSet presAssocID="{A1571141-2FE2-4124-8949-32AD25513D78}" presName="tx2" presStyleLbl="revTx" presStyleIdx="3" presStyleCnt="7"/>
      <dgm:spPr/>
      <dgm:t>
        <a:bodyPr/>
        <a:lstStyle/>
        <a:p>
          <a:endParaRPr lang="ru-RU"/>
        </a:p>
      </dgm:t>
    </dgm:pt>
    <dgm:pt modelId="{CE1DBCE5-FCE6-4DBE-85BF-652BA489B927}" type="pres">
      <dgm:prSet presAssocID="{A1571141-2FE2-4124-8949-32AD25513D78}" presName="vert2" presStyleCnt="0"/>
      <dgm:spPr/>
    </dgm:pt>
    <dgm:pt modelId="{23C85141-C5B2-46D2-B299-DB355B6DD139}" type="pres">
      <dgm:prSet presAssocID="{A1571141-2FE2-4124-8949-32AD25513D78}" presName="thinLine2b" presStyleLbl="callout" presStyleIdx="2" presStyleCnt="6"/>
      <dgm:spPr/>
    </dgm:pt>
    <dgm:pt modelId="{C591B408-B716-472A-831B-1FE075C575B9}" type="pres">
      <dgm:prSet presAssocID="{A1571141-2FE2-4124-8949-32AD25513D78}" presName="vertSpace2b" presStyleCnt="0"/>
      <dgm:spPr/>
    </dgm:pt>
    <dgm:pt modelId="{B5DB0AC1-C24F-4745-8168-14DA55C6DC82}" type="pres">
      <dgm:prSet presAssocID="{E9CCE90A-2D92-4BFE-921D-2E3DF67158A9}" presName="horz2" presStyleCnt="0"/>
      <dgm:spPr/>
    </dgm:pt>
    <dgm:pt modelId="{B7842E56-2A2F-4296-9E9E-7A9C00A90A88}" type="pres">
      <dgm:prSet presAssocID="{E9CCE90A-2D92-4BFE-921D-2E3DF67158A9}" presName="horzSpace2" presStyleCnt="0"/>
      <dgm:spPr/>
    </dgm:pt>
    <dgm:pt modelId="{BA64D0E7-D8D5-4A3F-AF93-B75A80ABEC78}" type="pres">
      <dgm:prSet presAssocID="{E9CCE90A-2D92-4BFE-921D-2E3DF67158A9}" presName="tx2" presStyleLbl="revTx" presStyleIdx="4" presStyleCnt="7"/>
      <dgm:spPr/>
      <dgm:t>
        <a:bodyPr/>
        <a:lstStyle/>
        <a:p>
          <a:endParaRPr lang="ru-RU"/>
        </a:p>
      </dgm:t>
    </dgm:pt>
    <dgm:pt modelId="{05038198-3567-4793-A4C4-41812F7B3DBE}" type="pres">
      <dgm:prSet presAssocID="{E9CCE90A-2D92-4BFE-921D-2E3DF67158A9}" presName="vert2" presStyleCnt="0"/>
      <dgm:spPr/>
    </dgm:pt>
    <dgm:pt modelId="{A5A4FC11-5416-4318-9713-89E044E0354C}" type="pres">
      <dgm:prSet presAssocID="{E9CCE90A-2D92-4BFE-921D-2E3DF67158A9}" presName="thinLine2b" presStyleLbl="callout" presStyleIdx="3" presStyleCnt="6"/>
      <dgm:spPr/>
    </dgm:pt>
    <dgm:pt modelId="{4DCC984C-711D-42DA-B176-5BE523D31DDB}" type="pres">
      <dgm:prSet presAssocID="{E9CCE90A-2D92-4BFE-921D-2E3DF67158A9}" presName="vertSpace2b" presStyleCnt="0"/>
      <dgm:spPr/>
    </dgm:pt>
    <dgm:pt modelId="{8CA0561C-3329-4A07-9C79-D111A68C934A}" type="pres">
      <dgm:prSet presAssocID="{0E4C375A-1F63-4300-B3D7-1B9885B4E736}" presName="horz2" presStyleCnt="0"/>
      <dgm:spPr/>
    </dgm:pt>
    <dgm:pt modelId="{FDB5D828-DD42-4A47-9705-E7E344AA3B35}" type="pres">
      <dgm:prSet presAssocID="{0E4C375A-1F63-4300-B3D7-1B9885B4E736}" presName="horzSpace2" presStyleCnt="0"/>
      <dgm:spPr/>
    </dgm:pt>
    <dgm:pt modelId="{5E145FD2-E4B0-464B-BC4D-5F5A3EB4F6A8}" type="pres">
      <dgm:prSet presAssocID="{0E4C375A-1F63-4300-B3D7-1B9885B4E736}" presName="tx2" presStyleLbl="revTx" presStyleIdx="5" presStyleCnt="7"/>
      <dgm:spPr/>
      <dgm:t>
        <a:bodyPr/>
        <a:lstStyle/>
        <a:p>
          <a:endParaRPr lang="ru-RU"/>
        </a:p>
      </dgm:t>
    </dgm:pt>
    <dgm:pt modelId="{6614AB74-566E-4397-9BC1-0EF9429AF2E3}" type="pres">
      <dgm:prSet presAssocID="{0E4C375A-1F63-4300-B3D7-1B9885B4E736}" presName="vert2" presStyleCnt="0"/>
      <dgm:spPr/>
    </dgm:pt>
    <dgm:pt modelId="{4878F33B-13D4-4857-B059-37EF6F0DD76C}" type="pres">
      <dgm:prSet presAssocID="{0E4C375A-1F63-4300-B3D7-1B9885B4E736}" presName="thinLine2b" presStyleLbl="callout" presStyleIdx="4" presStyleCnt="6"/>
      <dgm:spPr/>
    </dgm:pt>
    <dgm:pt modelId="{3D47522A-D2FE-4916-B572-FDE0A23104AD}" type="pres">
      <dgm:prSet presAssocID="{0E4C375A-1F63-4300-B3D7-1B9885B4E736}" presName="vertSpace2b" presStyleCnt="0"/>
      <dgm:spPr/>
    </dgm:pt>
    <dgm:pt modelId="{64FD7FAC-F0E0-4DBE-A681-8AFAC5852FD3}" type="pres">
      <dgm:prSet presAssocID="{8B0F9061-D416-4F7E-9DCC-BE1CF0D9EE91}" presName="horz2" presStyleCnt="0"/>
      <dgm:spPr/>
    </dgm:pt>
    <dgm:pt modelId="{A0CAD954-96C4-41D0-B549-FC76B74A03BE}" type="pres">
      <dgm:prSet presAssocID="{8B0F9061-D416-4F7E-9DCC-BE1CF0D9EE91}" presName="horzSpace2" presStyleCnt="0"/>
      <dgm:spPr/>
    </dgm:pt>
    <dgm:pt modelId="{60F0FD4C-8B0A-48AF-8D6C-F230C7E75440}" type="pres">
      <dgm:prSet presAssocID="{8B0F9061-D416-4F7E-9DCC-BE1CF0D9EE91}" presName="tx2" presStyleLbl="revTx" presStyleIdx="6" presStyleCnt="7"/>
      <dgm:spPr/>
      <dgm:t>
        <a:bodyPr/>
        <a:lstStyle/>
        <a:p>
          <a:endParaRPr lang="ru-RU"/>
        </a:p>
      </dgm:t>
    </dgm:pt>
    <dgm:pt modelId="{AFF1D9B3-E994-4619-A076-8C06B8C955E5}" type="pres">
      <dgm:prSet presAssocID="{8B0F9061-D416-4F7E-9DCC-BE1CF0D9EE91}" presName="vert2" presStyleCnt="0"/>
      <dgm:spPr/>
    </dgm:pt>
    <dgm:pt modelId="{D9F32B45-CCDD-48A7-9074-77D2AA24CC5D}" type="pres">
      <dgm:prSet presAssocID="{8B0F9061-D416-4F7E-9DCC-BE1CF0D9EE91}" presName="thinLine2b" presStyleLbl="callout" presStyleIdx="5" presStyleCnt="6"/>
      <dgm:spPr/>
    </dgm:pt>
    <dgm:pt modelId="{64DA1C84-CB64-48E5-AE9E-223796680865}" type="pres">
      <dgm:prSet presAssocID="{8B0F9061-D416-4F7E-9DCC-BE1CF0D9EE91}" presName="vertSpace2b" presStyleCnt="0"/>
      <dgm:spPr/>
    </dgm:pt>
  </dgm:ptLst>
  <dgm:cxnLst>
    <dgm:cxn modelId="{576AC150-8D42-4475-828B-3A8E873BEA5E}" type="presOf" srcId="{6FA115BC-E531-44E9-9082-28D408935758}" destId="{2A242953-D74A-401F-BC4E-BCE0F45747A8}" srcOrd="0" destOrd="0" presId="urn:microsoft.com/office/officeart/2008/layout/LinedList"/>
    <dgm:cxn modelId="{F5798BC2-4A29-4B74-AAD4-E76AFFCD89C6}" type="presOf" srcId="{0204F2AA-B846-4CF2-BF1F-0E7F47B08162}" destId="{7E8F1B14-E2ED-49C2-B1BA-FFBC6D784154}" srcOrd="0" destOrd="0" presId="urn:microsoft.com/office/officeart/2008/layout/LinedList"/>
    <dgm:cxn modelId="{CC5BD412-2535-44AF-B030-AF7E2B6E33DF}" srcId="{0204F2AA-B846-4CF2-BF1F-0E7F47B08162}" destId="{E9CCE90A-2D92-4BFE-921D-2E3DF67158A9}" srcOrd="3" destOrd="0" parTransId="{7738A3A9-77EA-45C2-9282-B27EB0F6DBC9}" sibTransId="{35E4DEED-DEB3-4C6E-9E53-5D82A4FB9B09}"/>
    <dgm:cxn modelId="{C1C63C3E-3E91-437F-A5C0-1DA86C84C7ED}" srcId="{0204F2AA-B846-4CF2-BF1F-0E7F47B08162}" destId="{8B0F9061-D416-4F7E-9DCC-BE1CF0D9EE91}" srcOrd="5" destOrd="0" parTransId="{7D0061A3-A897-49EA-9B02-553C87FD96F4}" sibTransId="{BF210A7B-DF67-4A4F-AC08-A608550A9B26}"/>
    <dgm:cxn modelId="{4D199686-A390-421A-8903-7E8667280EEF}" type="presOf" srcId="{D55097FE-B675-4F74-8EE7-E9CE1C255369}" destId="{B4738D4E-3F51-4054-B2F3-CF39F602B78B}" srcOrd="0" destOrd="0" presId="urn:microsoft.com/office/officeart/2008/layout/LinedList"/>
    <dgm:cxn modelId="{4A24CA33-71CE-4131-958E-9A6B25F62A51}" srcId="{0204F2AA-B846-4CF2-BF1F-0E7F47B08162}" destId="{D55097FE-B675-4F74-8EE7-E9CE1C255369}" srcOrd="0" destOrd="0" parTransId="{CA6C7334-E4B8-48BF-8D71-47E8D5E6B216}" sibTransId="{0C45A7E3-AB4D-4582-B461-59D68704D4C2}"/>
    <dgm:cxn modelId="{981D586D-60A7-4BBD-BE7C-340FE6B4F2FE}" srcId="{6FA115BC-E531-44E9-9082-28D408935758}" destId="{0204F2AA-B846-4CF2-BF1F-0E7F47B08162}" srcOrd="0" destOrd="0" parTransId="{EF4A5809-B2B7-4929-94EE-A51F5C85ECEA}" sibTransId="{E0E0337B-0CF4-4853-B546-78953E3E0543}"/>
    <dgm:cxn modelId="{B136D498-5180-438D-8944-161F5C061084}" srcId="{0204F2AA-B846-4CF2-BF1F-0E7F47B08162}" destId="{0E4C375A-1F63-4300-B3D7-1B9885B4E736}" srcOrd="4" destOrd="0" parTransId="{262E2E61-A465-400A-A1A1-6D9F9FBFD169}" sibTransId="{BB214339-7252-4674-B948-292F1E4520EC}"/>
    <dgm:cxn modelId="{A74FFF21-12CF-46B8-B5E3-D9F7B2F185C6}" type="presOf" srcId="{A1571141-2FE2-4124-8949-32AD25513D78}" destId="{DA693835-BB77-440D-ABB6-7C0050B45AAF}" srcOrd="0" destOrd="0" presId="urn:microsoft.com/office/officeart/2008/layout/LinedList"/>
    <dgm:cxn modelId="{8524B93C-DAC7-44C0-98BE-4B8459069F8F}" type="presOf" srcId="{69054929-04CA-4E15-83ED-EE347FF5C67A}" destId="{857EA79C-8C07-439F-860F-304064EE98BC}" srcOrd="0" destOrd="0" presId="urn:microsoft.com/office/officeart/2008/layout/LinedList"/>
    <dgm:cxn modelId="{F650393F-2173-4E16-84E4-B7525A8CFC6F}" type="presOf" srcId="{8B0F9061-D416-4F7E-9DCC-BE1CF0D9EE91}" destId="{60F0FD4C-8B0A-48AF-8D6C-F230C7E75440}" srcOrd="0" destOrd="0" presId="urn:microsoft.com/office/officeart/2008/layout/LinedList"/>
    <dgm:cxn modelId="{CB348912-2E28-4573-96EF-AF08093A85D1}" type="presOf" srcId="{0E4C375A-1F63-4300-B3D7-1B9885B4E736}" destId="{5E145FD2-E4B0-464B-BC4D-5F5A3EB4F6A8}" srcOrd="0" destOrd="0" presId="urn:microsoft.com/office/officeart/2008/layout/LinedList"/>
    <dgm:cxn modelId="{AABBCDD8-D2E9-4530-BD17-F63A74001C8F}" srcId="{0204F2AA-B846-4CF2-BF1F-0E7F47B08162}" destId="{A1571141-2FE2-4124-8949-32AD25513D78}" srcOrd="2" destOrd="0" parTransId="{EB659C7F-F151-405C-8391-9645414FABBB}" sibTransId="{AF89FE8E-56E9-42C4-BAA4-336E66A76BF1}"/>
    <dgm:cxn modelId="{98A9BC81-0767-40D1-94F5-3C19A229AF9D}" srcId="{0204F2AA-B846-4CF2-BF1F-0E7F47B08162}" destId="{69054929-04CA-4E15-83ED-EE347FF5C67A}" srcOrd="1" destOrd="0" parTransId="{6400259B-7EBA-47C0-92EC-167A771FFF25}" sibTransId="{06B3A1A1-496C-4554-A73E-D6B76FEFB8AA}"/>
    <dgm:cxn modelId="{3F9DFD4E-3975-4D1B-AFC4-0A47883ED967}" type="presOf" srcId="{E9CCE90A-2D92-4BFE-921D-2E3DF67158A9}" destId="{BA64D0E7-D8D5-4A3F-AF93-B75A80ABEC78}" srcOrd="0" destOrd="0" presId="urn:microsoft.com/office/officeart/2008/layout/LinedList"/>
    <dgm:cxn modelId="{D653409A-E003-43A2-9D1F-C36C668D9221}" type="presParOf" srcId="{2A242953-D74A-401F-BC4E-BCE0F45747A8}" destId="{789EB890-87DC-4898-BA31-4A2832AF7B3F}" srcOrd="0" destOrd="0" presId="urn:microsoft.com/office/officeart/2008/layout/LinedList"/>
    <dgm:cxn modelId="{C6506BDA-9ECE-4920-BCBA-232656C83495}" type="presParOf" srcId="{2A242953-D74A-401F-BC4E-BCE0F45747A8}" destId="{3B6752C1-B358-4643-8AB5-DDB7C69A494A}" srcOrd="1" destOrd="0" presId="urn:microsoft.com/office/officeart/2008/layout/LinedList"/>
    <dgm:cxn modelId="{D88C00E5-4800-4993-830D-2509D769E8DF}" type="presParOf" srcId="{3B6752C1-B358-4643-8AB5-DDB7C69A494A}" destId="{7E8F1B14-E2ED-49C2-B1BA-FFBC6D784154}" srcOrd="0" destOrd="0" presId="urn:microsoft.com/office/officeart/2008/layout/LinedList"/>
    <dgm:cxn modelId="{810FF26D-08F9-473F-80C6-42EA6A48D319}" type="presParOf" srcId="{3B6752C1-B358-4643-8AB5-DDB7C69A494A}" destId="{5AC25BE4-44E1-41C2-BFD7-77B8461EC6E8}" srcOrd="1" destOrd="0" presId="urn:microsoft.com/office/officeart/2008/layout/LinedList"/>
    <dgm:cxn modelId="{A1F75C00-FBF7-456E-9EBE-007D1009B8EA}" type="presParOf" srcId="{5AC25BE4-44E1-41C2-BFD7-77B8461EC6E8}" destId="{3D0A1C5D-EF10-44E4-AB41-4F0E4155721E}" srcOrd="0" destOrd="0" presId="urn:microsoft.com/office/officeart/2008/layout/LinedList"/>
    <dgm:cxn modelId="{2735E739-E6A0-4076-91C1-EB320FAD386E}" type="presParOf" srcId="{5AC25BE4-44E1-41C2-BFD7-77B8461EC6E8}" destId="{37543DB6-0DCA-4BAE-AFD6-623695433841}" srcOrd="1" destOrd="0" presId="urn:microsoft.com/office/officeart/2008/layout/LinedList"/>
    <dgm:cxn modelId="{269D6334-9FFC-443C-8A33-C603363B3198}" type="presParOf" srcId="{37543DB6-0DCA-4BAE-AFD6-623695433841}" destId="{F0D4D775-2BF0-4F42-86B4-EFF397DF3C34}" srcOrd="0" destOrd="0" presId="urn:microsoft.com/office/officeart/2008/layout/LinedList"/>
    <dgm:cxn modelId="{2CED888F-ADB7-445D-8193-FF0C7E257587}" type="presParOf" srcId="{37543DB6-0DCA-4BAE-AFD6-623695433841}" destId="{B4738D4E-3F51-4054-B2F3-CF39F602B78B}" srcOrd="1" destOrd="0" presId="urn:microsoft.com/office/officeart/2008/layout/LinedList"/>
    <dgm:cxn modelId="{B437260B-0565-4927-B336-A253729D6E4F}" type="presParOf" srcId="{37543DB6-0DCA-4BAE-AFD6-623695433841}" destId="{C3441DE3-40D4-48E2-B349-0441226E8CA7}" srcOrd="2" destOrd="0" presId="urn:microsoft.com/office/officeart/2008/layout/LinedList"/>
    <dgm:cxn modelId="{1EDDFFE4-BFEE-4FE6-A7F3-C3E717007E43}" type="presParOf" srcId="{5AC25BE4-44E1-41C2-BFD7-77B8461EC6E8}" destId="{7B53A11A-9C5D-43C1-A25C-190D82B4361C}" srcOrd="2" destOrd="0" presId="urn:microsoft.com/office/officeart/2008/layout/LinedList"/>
    <dgm:cxn modelId="{428B8314-2F53-4D6A-99BC-5180E7F0CABB}" type="presParOf" srcId="{5AC25BE4-44E1-41C2-BFD7-77B8461EC6E8}" destId="{CC83B98D-7C80-4C02-84F7-7627C1BD998C}" srcOrd="3" destOrd="0" presId="urn:microsoft.com/office/officeart/2008/layout/LinedList"/>
    <dgm:cxn modelId="{354941C0-779B-4B20-B5B2-14E042B99A63}" type="presParOf" srcId="{5AC25BE4-44E1-41C2-BFD7-77B8461EC6E8}" destId="{592684C8-6F15-4B0C-B521-0F23112970C0}" srcOrd="4" destOrd="0" presId="urn:microsoft.com/office/officeart/2008/layout/LinedList"/>
    <dgm:cxn modelId="{9391DF0D-A288-466A-912E-723ACFB0E4F9}" type="presParOf" srcId="{592684C8-6F15-4B0C-B521-0F23112970C0}" destId="{D56EF65D-EAE8-44F0-8B47-2D7E33F77570}" srcOrd="0" destOrd="0" presId="urn:microsoft.com/office/officeart/2008/layout/LinedList"/>
    <dgm:cxn modelId="{83B22881-D763-444C-BD32-4A8420B65C02}" type="presParOf" srcId="{592684C8-6F15-4B0C-B521-0F23112970C0}" destId="{857EA79C-8C07-439F-860F-304064EE98BC}" srcOrd="1" destOrd="0" presId="urn:microsoft.com/office/officeart/2008/layout/LinedList"/>
    <dgm:cxn modelId="{06F70678-7AE3-4363-9D9C-CE60F12E3C08}" type="presParOf" srcId="{592684C8-6F15-4B0C-B521-0F23112970C0}" destId="{3B9DE851-F847-4EE2-BBF7-42A9579F1655}" srcOrd="2" destOrd="0" presId="urn:microsoft.com/office/officeart/2008/layout/LinedList"/>
    <dgm:cxn modelId="{3C426D3D-5B5A-44A5-9CBE-FB96DA6F2025}" type="presParOf" srcId="{5AC25BE4-44E1-41C2-BFD7-77B8461EC6E8}" destId="{01618403-A060-4CBF-820D-9E7F4B0C2F8A}" srcOrd="5" destOrd="0" presId="urn:microsoft.com/office/officeart/2008/layout/LinedList"/>
    <dgm:cxn modelId="{BE56EDCF-D0F1-4AF1-A3E8-73406822331D}" type="presParOf" srcId="{5AC25BE4-44E1-41C2-BFD7-77B8461EC6E8}" destId="{B1226FA3-1A0E-4407-BB87-BC8AF48AD61C}" srcOrd="6" destOrd="0" presId="urn:microsoft.com/office/officeart/2008/layout/LinedList"/>
    <dgm:cxn modelId="{022C7EE9-40D3-49AF-901C-30ED2F8804CD}" type="presParOf" srcId="{5AC25BE4-44E1-41C2-BFD7-77B8461EC6E8}" destId="{F89359AE-9DB6-4B93-A7A2-DC2ECB79D4CF}" srcOrd="7" destOrd="0" presId="urn:microsoft.com/office/officeart/2008/layout/LinedList"/>
    <dgm:cxn modelId="{904222BE-D288-43C1-A658-487B922693DA}" type="presParOf" srcId="{F89359AE-9DB6-4B93-A7A2-DC2ECB79D4CF}" destId="{982AEAE0-7E20-4A73-8539-7B69879D8038}" srcOrd="0" destOrd="0" presId="urn:microsoft.com/office/officeart/2008/layout/LinedList"/>
    <dgm:cxn modelId="{6A6356AC-CEFE-4CA1-890E-C2C7E0ACC283}" type="presParOf" srcId="{F89359AE-9DB6-4B93-A7A2-DC2ECB79D4CF}" destId="{DA693835-BB77-440D-ABB6-7C0050B45AAF}" srcOrd="1" destOrd="0" presId="urn:microsoft.com/office/officeart/2008/layout/LinedList"/>
    <dgm:cxn modelId="{2229A9A9-0ED1-47C0-B348-B1D19D713D98}" type="presParOf" srcId="{F89359AE-9DB6-4B93-A7A2-DC2ECB79D4CF}" destId="{CE1DBCE5-FCE6-4DBE-85BF-652BA489B927}" srcOrd="2" destOrd="0" presId="urn:microsoft.com/office/officeart/2008/layout/LinedList"/>
    <dgm:cxn modelId="{2162C035-B802-416D-A0E9-6A70A42275E1}" type="presParOf" srcId="{5AC25BE4-44E1-41C2-BFD7-77B8461EC6E8}" destId="{23C85141-C5B2-46D2-B299-DB355B6DD139}" srcOrd="8" destOrd="0" presId="urn:microsoft.com/office/officeart/2008/layout/LinedList"/>
    <dgm:cxn modelId="{1310A8DE-D017-4125-8DAF-2A987C56DEDD}" type="presParOf" srcId="{5AC25BE4-44E1-41C2-BFD7-77B8461EC6E8}" destId="{C591B408-B716-472A-831B-1FE075C575B9}" srcOrd="9" destOrd="0" presId="urn:microsoft.com/office/officeart/2008/layout/LinedList"/>
    <dgm:cxn modelId="{9F54DD8E-A9D6-4E54-8255-41AB0E569B89}" type="presParOf" srcId="{5AC25BE4-44E1-41C2-BFD7-77B8461EC6E8}" destId="{B5DB0AC1-C24F-4745-8168-14DA55C6DC82}" srcOrd="10" destOrd="0" presId="urn:microsoft.com/office/officeart/2008/layout/LinedList"/>
    <dgm:cxn modelId="{915C7162-235C-4EED-8B58-F94A20EB654D}" type="presParOf" srcId="{B5DB0AC1-C24F-4745-8168-14DA55C6DC82}" destId="{B7842E56-2A2F-4296-9E9E-7A9C00A90A88}" srcOrd="0" destOrd="0" presId="urn:microsoft.com/office/officeart/2008/layout/LinedList"/>
    <dgm:cxn modelId="{C564A7F2-268A-4DAC-9391-9E65A74086C1}" type="presParOf" srcId="{B5DB0AC1-C24F-4745-8168-14DA55C6DC82}" destId="{BA64D0E7-D8D5-4A3F-AF93-B75A80ABEC78}" srcOrd="1" destOrd="0" presId="urn:microsoft.com/office/officeart/2008/layout/LinedList"/>
    <dgm:cxn modelId="{648DDD47-9548-4A83-8A94-864CB9C34EBD}" type="presParOf" srcId="{B5DB0AC1-C24F-4745-8168-14DA55C6DC82}" destId="{05038198-3567-4793-A4C4-41812F7B3DBE}" srcOrd="2" destOrd="0" presId="urn:microsoft.com/office/officeart/2008/layout/LinedList"/>
    <dgm:cxn modelId="{4B9D2C5D-7346-49B6-BF23-8800E86DCBA2}" type="presParOf" srcId="{5AC25BE4-44E1-41C2-BFD7-77B8461EC6E8}" destId="{A5A4FC11-5416-4318-9713-89E044E0354C}" srcOrd="11" destOrd="0" presId="urn:microsoft.com/office/officeart/2008/layout/LinedList"/>
    <dgm:cxn modelId="{4E158242-ACD9-496C-82C6-72579A1DE029}" type="presParOf" srcId="{5AC25BE4-44E1-41C2-BFD7-77B8461EC6E8}" destId="{4DCC984C-711D-42DA-B176-5BE523D31DDB}" srcOrd="12" destOrd="0" presId="urn:microsoft.com/office/officeart/2008/layout/LinedList"/>
    <dgm:cxn modelId="{C96ECAFD-6E17-49E4-B29E-1D7D80D2AE69}" type="presParOf" srcId="{5AC25BE4-44E1-41C2-BFD7-77B8461EC6E8}" destId="{8CA0561C-3329-4A07-9C79-D111A68C934A}" srcOrd="13" destOrd="0" presId="urn:microsoft.com/office/officeart/2008/layout/LinedList"/>
    <dgm:cxn modelId="{8E71EB14-5B46-4CF2-8A0F-4D5D125C0686}" type="presParOf" srcId="{8CA0561C-3329-4A07-9C79-D111A68C934A}" destId="{FDB5D828-DD42-4A47-9705-E7E344AA3B35}" srcOrd="0" destOrd="0" presId="urn:microsoft.com/office/officeart/2008/layout/LinedList"/>
    <dgm:cxn modelId="{C040962E-D92E-4426-8CF3-AAA40FBB5C77}" type="presParOf" srcId="{8CA0561C-3329-4A07-9C79-D111A68C934A}" destId="{5E145FD2-E4B0-464B-BC4D-5F5A3EB4F6A8}" srcOrd="1" destOrd="0" presId="urn:microsoft.com/office/officeart/2008/layout/LinedList"/>
    <dgm:cxn modelId="{696DD17A-32E0-45B7-BE3E-3DC672B4BFE6}" type="presParOf" srcId="{8CA0561C-3329-4A07-9C79-D111A68C934A}" destId="{6614AB74-566E-4397-9BC1-0EF9429AF2E3}" srcOrd="2" destOrd="0" presId="urn:microsoft.com/office/officeart/2008/layout/LinedList"/>
    <dgm:cxn modelId="{19B9F6BC-4EA0-4733-991C-C3EC177EF64C}" type="presParOf" srcId="{5AC25BE4-44E1-41C2-BFD7-77B8461EC6E8}" destId="{4878F33B-13D4-4857-B059-37EF6F0DD76C}" srcOrd="14" destOrd="0" presId="urn:microsoft.com/office/officeart/2008/layout/LinedList"/>
    <dgm:cxn modelId="{6248F85C-7885-4116-AD08-2E80FF5DD9A9}" type="presParOf" srcId="{5AC25BE4-44E1-41C2-BFD7-77B8461EC6E8}" destId="{3D47522A-D2FE-4916-B572-FDE0A23104AD}" srcOrd="15" destOrd="0" presId="urn:microsoft.com/office/officeart/2008/layout/LinedList"/>
    <dgm:cxn modelId="{3E8BB4D0-8CF3-41E4-A748-D23F82217931}" type="presParOf" srcId="{5AC25BE4-44E1-41C2-BFD7-77B8461EC6E8}" destId="{64FD7FAC-F0E0-4DBE-A681-8AFAC5852FD3}" srcOrd="16" destOrd="0" presId="urn:microsoft.com/office/officeart/2008/layout/LinedList"/>
    <dgm:cxn modelId="{4CAF1F5F-23AF-4650-B736-CF9738228C4F}" type="presParOf" srcId="{64FD7FAC-F0E0-4DBE-A681-8AFAC5852FD3}" destId="{A0CAD954-96C4-41D0-B549-FC76B74A03BE}" srcOrd="0" destOrd="0" presId="urn:microsoft.com/office/officeart/2008/layout/LinedList"/>
    <dgm:cxn modelId="{005C7C08-299E-4C15-AB3A-89650DBC331E}" type="presParOf" srcId="{64FD7FAC-F0E0-4DBE-A681-8AFAC5852FD3}" destId="{60F0FD4C-8B0A-48AF-8D6C-F230C7E75440}" srcOrd="1" destOrd="0" presId="urn:microsoft.com/office/officeart/2008/layout/LinedList"/>
    <dgm:cxn modelId="{F6E43547-7321-4D62-BED2-8CB83A36AE42}" type="presParOf" srcId="{64FD7FAC-F0E0-4DBE-A681-8AFAC5852FD3}" destId="{AFF1D9B3-E994-4619-A076-8C06B8C955E5}" srcOrd="2" destOrd="0" presId="urn:microsoft.com/office/officeart/2008/layout/LinedList"/>
    <dgm:cxn modelId="{C70947D5-5386-4CD6-81FC-D13FB683667D}" type="presParOf" srcId="{5AC25BE4-44E1-41C2-BFD7-77B8461EC6E8}" destId="{D9F32B45-CCDD-48A7-9074-77D2AA24CC5D}" srcOrd="17" destOrd="0" presId="urn:microsoft.com/office/officeart/2008/layout/LinedList"/>
    <dgm:cxn modelId="{2FC7C686-48B1-4B19-BB3F-F2F0B586E6C2}" type="presParOf" srcId="{5AC25BE4-44E1-41C2-BFD7-77B8461EC6E8}" destId="{64DA1C84-CB64-48E5-AE9E-223796680865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817D88-6B69-45FF-84B3-1B7BE045F5FE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Щелкните здесь, чтобы изменить образцы стилей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C85BA0-FCF8-4FBC-A032-6E0A3F00691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18E0AB-D5DE-4030-A35C-A86342F8C822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Julie Terberg\AppData\Local\Microsoft\Windows\Temporary Internet Files\Content.IE5\GCBJHWM8\MP900385256[1]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rcRect/>
          <a:stretch/>
        </p:blipFill>
        <p:spPr bwMode="auto">
          <a:xfrm>
            <a:off x="0" y="0"/>
            <a:ext cx="9144000" cy="3635829"/>
          </a:xfrm>
          <a:prstGeom prst="rect">
            <a:avLst/>
          </a:prstGeom>
          <a:noFill/>
          <a:extLst/>
        </p:spPr>
      </p:pic>
      <p:sp>
        <p:nvSpPr>
          <p:cNvPr id="5" name="Rectangle 9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6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7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 latinLnBrk="0">
              <a:defRPr lang="ru-RU"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343400"/>
            <a:ext cx="8001000" cy="5334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800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E01A-7EFA-4D3D-B3E1-804BADACF917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 latinLnBrk="0">
              <a:defRPr lang="ru-RU"/>
            </a:lvl1pPr>
          </a:lstStyle>
          <a:p>
            <a:pPr>
              <a:defRPr/>
            </a:pP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4C8F5-021C-4E0A-844A-D21A4DFE3AA7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A0D2-328F-4E9E-B7FE-FF9581012EE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F66BB-98A5-43E5-A094-C7947E157972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422E4-03D6-4A6E-9528-F37F654CACF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3D39-7F89-4E91-A59C-0A0D616C4F33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BC288-5D65-46E1-9746-F12B87F2053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latinLnBrk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Arial" pitchFamily="34" charset="0"/>
              <a:buChar char="•"/>
              <a:defRPr lang="ru-RU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FC4A8-878C-4311-902E-DCBA38C855AE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57DB-DBE5-408F-A4C3-7755BC2E908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15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[</a:t>
            </a:r>
            <a:endParaRPr lang="ru-RU" sz="3200" spc="15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15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[</a:t>
            </a:r>
            <a:endParaRPr lang="ru-RU" sz="3200" spc="15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 latinLnBrk="0">
              <a:defRPr lang="ru-RU"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 latinLnBrk="0">
              <a:buNone/>
              <a:defRPr lang="ru-RU" sz="2000">
                <a:solidFill>
                  <a:srgbClr val="FFFFFF"/>
                </a:solidFill>
              </a:defRPr>
            </a:lvl1pPr>
            <a:lvl2pPr marL="4572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1E834-39DD-4361-AB03-18BA06233630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 latinLnBrk="0">
              <a:defRPr lang="ru-RU"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378F84-446A-4C63-B9D7-3A38AB22B24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66117-1C13-4D7A-8C7C-FEBEFA8EA717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B933-1B53-4784-AD43-4FAA24648FA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53106-97B9-4D8F-A7BF-8B3C74A98492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AB29F-E920-4D0D-947F-C89520DE82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210E5-A843-4BCE-9EB1-24AEC66CB3F4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4B3B-EAD3-43BE-94FA-CA6B7503D82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52A1-8329-45F0-9503-5915F66D44B1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F5330-54CF-4908-B44C-69D6FB09111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 latinLnBrk="0">
              <a:defRPr lang="ru-RU" sz="40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>
                <a:solidFill>
                  <a:srgbClr val="FFFFFF"/>
                </a:solidFill>
              </a:defRPr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0ED9-1570-4DF2-9DCA-051FBDD4F2ED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8DEE-F62D-4487-8C15-45AAA5238EA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 latinLnBrk="0">
              <a:defRPr lang="ru-RU" sz="40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>
                <a:solidFill>
                  <a:srgbClr val="FFFFFF"/>
                </a:solidFill>
              </a:defRPr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B768-01F0-4418-9FFB-9BEA9A9664C7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53FCF-F3CE-4915-93BA-55E544AF63F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5E8500-95F5-4429-AD5D-7AACB18B002C}" type="datetimeFigureOut">
              <a:rPr/>
              <a:pPr>
                <a:defRPr/>
              </a:pPr>
              <a:t>17.04.2019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80C733-5EE5-47E7-B441-7BDBFF5B55D5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8" r:id="rId3"/>
    <p:sldLayoutId id="2147483695" r:id="rId4"/>
    <p:sldLayoutId id="2147483694" r:id="rId5"/>
    <p:sldLayoutId id="2147483693" r:id="rId6"/>
    <p:sldLayoutId id="2147483699" r:id="rId7"/>
    <p:sldLayoutId id="2147483700" r:id="rId8"/>
    <p:sldLayoutId id="2147483701" r:id="rId9"/>
    <p:sldLayoutId id="2147483692" r:id="rId10"/>
    <p:sldLayoutId id="2147483702" r:id="rId11"/>
    <p:sldLayoutId id="214748369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lang="ru-RU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lang="ru-RU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charset="0"/>
        <a:buChar char="•"/>
        <a:defRPr lang="ru-RU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charset="0"/>
        <a:buChar char="•"/>
        <a:defRPr lang="ru-RU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charset="0"/>
        <a:buChar char="•"/>
        <a:defRPr lang="ru-RU"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lang="ru-RU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lang="ru-RU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lang="ru-RU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lang="ru-RU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996952"/>
            <a:ext cx="86868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effectLst/>
              </a:rPr>
              <a:t>Організація бухгалтерського обліку та формування фінансової звітності підприємств</a:t>
            </a:r>
            <a:endParaRPr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5876925"/>
            <a:ext cx="8001000" cy="79216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uk-UA" sz="2600" smtClean="0"/>
              <a:t>Підготувала</a:t>
            </a:r>
            <a:r>
              <a:rPr sz="2600" smtClean="0">
                <a:latin typeface="Arial" charset="0"/>
              </a:rPr>
              <a:t>:</a:t>
            </a:r>
            <a:br>
              <a:rPr sz="2600" smtClean="0">
                <a:latin typeface="Arial" charset="0"/>
              </a:rPr>
            </a:br>
            <a:r>
              <a:rPr sz="2600" smtClean="0">
                <a:latin typeface="Arial" charset="0"/>
              </a:rPr>
              <a:t>Доцент </a:t>
            </a:r>
            <a:r>
              <a:rPr lang="uk-UA" sz="2600" smtClean="0"/>
              <a:t>кафедри, к.е.н Ковальова Т.В.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3713" y="333375"/>
            <a:ext cx="6408737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uk-UA"/>
              <a:t>ФАКУЛЬТЕТ УПРАВЛІННЯ ТА БІЗНЕСУ</a:t>
            </a:r>
            <a:endParaRPr lang="ru-RU"/>
          </a:p>
          <a:p>
            <a:pPr algn="ctr"/>
            <a:r>
              <a:rPr lang="uk-UA"/>
              <a:t> КАФЕДРА ОБЛІКУ, ОПОДАТКУВАННЯ ТА МЕВ</a:t>
            </a:r>
            <a:endParaRPr lang="ru-RU"/>
          </a:p>
          <a:p>
            <a:pPr algn="ctr"/>
            <a:endParaRPr lang="ru-RU"/>
          </a:p>
        </p:txBody>
      </p:sp>
      <p:sp>
        <p:nvSpPr>
          <p:cNvPr id="15364" name="Subtitle 2"/>
          <p:cNvSpPr txBox="1">
            <a:spLocks/>
          </p:cNvSpPr>
          <p:nvPr/>
        </p:nvSpPr>
        <p:spPr bwMode="auto">
          <a:xfrm>
            <a:off x="1187450" y="3213100"/>
            <a:ext cx="740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None/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431800" y="4230688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/>
              <a:t>Тема 6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defRPr/>
            </a:pPr>
            <a:r>
              <a:rPr lang="uk-UA" sz="3200" dirty="0"/>
              <a:t>Форми фінансової звітності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Питання та обговорювання</a:t>
            </a:r>
            <a:endParaRPr dirty="0"/>
          </a:p>
        </p:txBody>
      </p:sp>
      <p:pic>
        <p:nvPicPr>
          <p:cNvPr id="2662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38400" y="2262188"/>
            <a:ext cx="4267200" cy="3200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Огляд теми</a:t>
            </a:r>
            <a:endParaRPr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lang="uk-UA" dirty="0" smtClean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 smtClean="0"/>
              <a:t>Загальні </a:t>
            </a:r>
            <a:r>
              <a:rPr lang="uk-UA" dirty="0"/>
              <a:t>питання облікової політики </a:t>
            </a:r>
            <a:r>
              <a:rPr lang="uk-UA" dirty="0" smtClean="0"/>
              <a:t>підприємства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Організаційні форми ведення бухгалтерського </a:t>
            </a:r>
            <a:r>
              <a:rPr lang="uk-UA" dirty="0" smtClean="0"/>
              <a:t>обліку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Техніка здійснення облікової політики </a:t>
            </a:r>
            <a:r>
              <a:rPr lang="uk-UA" dirty="0" smtClean="0"/>
              <a:t>підприємства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Поняття та принципи побудови </a:t>
            </a:r>
            <a:r>
              <a:rPr lang="uk-UA" dirty="0" smtClean="0"/>
              <a:t>звітності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Класифікація звітності та її </a:t>
            </a:r>
            <a:r>
              <a:rPr lang="uk-UA" dirty="0" smtClean="0"/>
              <a:t>користувачі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Порядок складання, подання й оприлюднення фінансової </a:t>
            </a:r>
            <a:r>
              <a:rPr lang="uk-UA" dirty="0" smtClean="0"/>
              <a:t>звітності</a:t>
            </a: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endParaRPr dirty="0"/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uk-UA" dirty="0"/>
              <a:t>Форми фінансової звітності</a:t>
            </a:r>
            <a:endParaRPr dirty="0"/>
          </a:p>
          <a:p>
            <a:pPr eaLnBrk="1" fontAlgn="auto" hangingPunct="1">
              <a:defRPr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97155"/>
            <a:ext cx="8229600" cy="111166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/>
              <a:t>Загальні питання облікової політики </a:t>
            </a:r>
            <a:r>
              <a:rPr lang="uk-UA" sz="3200" dirty="0" smtClean="0"/>
              <a:t>підприємства</a:t>
            </a:r>
            <a:endParaRPr sz="3200" dirty="0"/>
          </a:p>
        </p:txBody>
      </p:sp>
      <p:sp>
        <p:nvSpPr>
          <p:cNvPr id="22532" name="AutoShape 4"/>
          <p:cNvSpPr>
            <a:spLocks noGrp="1" noChangeArrowheads="1"/>
          </p:cNvSpPr>
          <p:nvPr>
            <p:ph idx="4294967295"/>
          </p:nvPr>
        </p:nvSpPr>
        <p:spPr>
          <a:xfrm>
            <a:off x="395288" y="1412875"/>
            <a:ext cx="8496300" cy="1368425"/>
          </a:xfrm>
          <a:prstGeom prst="horizontalScroll">
            <a:avLst>
              <a:gd name="adj" fmla="val 12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uk-UA" altLang="ja-JP" sz="1800" smtClean="0">
                <a:latin typeface="Calibri" pitchFamily="34" charset="0"/>
              </a:rPr>
              <a:t>Закон України «Про бухгалтерський облік та фінансову звітність в Україні» визначає правові засади регулювання організації, ведення бухгалтерського обліку і складання фінансової звітності в Україні</a:t>
            </a:r>
            <a:endParaRPr sz="1800" smtClean="0">
              <a:latin typeface="Calibri" pitchFamily="34" charset="0"/>
            </a:endParaRPr>
          </a:p>
        </p:txBody>
      </p:sp>
      <p:sp>
        <p:nvSpPr>
          <p:cNvPr id="4" name="Прямоугольник с двумя вырезанными соседними углами 3"/>
          <p:cNvSpPr/>
          <p:nvPr/>
        </p:nvSpPr>
        <p:spPr>
          <a:xfrm>
            <a:off x="1668463" y="3213100"/>
            <a:ext cx="5903912" cy="2808288"/>
          </a:xfrm>
          <a:prstGeom prst="snip2Same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654175" y="3789363"/>
            <a:ext cx="59055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/>
              <a:t>Термін </a:t>
            </a:r>
            <a:r>
              <a:rPr lang="uk-UA" b="1"/>
              <a:t>"облікова політика", </a:t>
            </a:r>
            <a:r>
              <a:rPr lang="uk-UA" i="1"/>
              <a:t>визначений Законом України "Про бухгалтерський облік і фінансову звітність в Україні",</a:t>
            </a:r>
            <a:r>
              <a:rPr lang="uk-UA"/>
              <a:t> означає сукупність принципів, методів і процедур, що використовується підприємством для складання та подання фінансової звітності. </a:t>
            </a:r>
            <a:endParaRPr lang="ru-RU"/>
          </a:p>
        </p:txBody>
      </p:sp>
      <p:pic>
        <p:nvPicPr>
          <p:cNvPr id="18437" name="Picture 4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963" y="2708275"/>
            <a:ext cx="169545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defRPr/>
            </a:pPr>
            <a:r>
              <a:rPr lang="uk-UA" sz="3200" dirty="0" smtClean="0"/>
              <a:t>Організаційні форми ведення бухгалтерського обліку</a:t>
            </a:r>
            <a:endParaRPr lang="uk-UA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9475" y="1684338"/>
            <a:ext cx="7383463" cy="348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uk-UA" sz="3200" dirty="0" smtClean="0"/>
              <a:t>Техніка здійснення облікової політики підприємства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dirty="0"/>
              <a:t>Поняття та принципи побудови </a:t>
            </a:r>
            <a:r>
              <a:rPr lang="uk-UA" sz="3200" dirty="0" smtClean="0"/>
              <a:t>звітності</a:t>
            </a:r>
            <a:endParaRPr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611188" y="1484313"/>
            <a:ext cx="331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Calibri" pitchFamily="34" charset="0"/>
              </a:rPr>
              <a:t>ВИМОГИ ДО ЗВІТНОСТІ</a:t>
            </a:r>
            <a:endParaRPr lang="ru-RU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defRPr/>
            </a:pPr>
            <a:r>
              <a:rPr lang="uk-UA" sz="3200" dirty="0"/>
              <a:t>Класифікація звітності та її </a:t>
            </a:r>
            <a:r>
              <a:rPr lang="uk-UA" sz="3200" dirty="0" smtClean="0"/>
              <a:t>користувачі</a:t>
            </a:r>
            <a:endParaRPr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512" y="1628800"/>
          <a:ext cx="4680520" cy="496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148064" y="1628800"/>
          <a:ext cx="381642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dirty="0"/>
              <a:t>Порядок складання, подання й оприлюднення фінансової </a:t>
            </a:r>
            <a:r>
              <a:rPr lang="uk-UA" sz="3200" dirty="0" smtClean="0"/>
              <a:t>звітності</a:t>
            </a:r>
            <a:endParaRPr sz="3200" dirty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uk-UA" smtClean="0"/>
              <a:t>Мета складання фінансової звітності:</a:t>
            </a:r>
          </a:p>
          <a:p>
            <a:pPr lvl="1" eaLnBrk="1" hangingPunct="1"/>
            <a:r>
              <a:rPr lang="uk-UA" smtClean="0"/>
              <a:t> надання користувачам для прийняття рішень повної, правдивої та неупередженої інформації про фінансовий стан, результати діяльності та рух грошових коштів підприємства</a:t>
            </a:r>
          </a:p>
          <a:p>
            <a:pPr lvl="1" eaLnBrk="1" hangingPunct="1"/>
            <a:endParaRPr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uk-UA" smtClean="0"/>
              <a:t>Адресати фінансової звітності:</a:t>
            </a:r>
          </a:p>
          <a:p>
            <a:pPr lvl="1" eaLnBrk="1" hangingPunct="1"/>
            <a:r>
              <a:rPr lang="uk-UA" smtClean="0"/>
              <a:t>органам, до сфери управління яких належать підприємства;</a:t>
            </a:r>
            <a:endParaRPr smtClean="0">
              <a:latin typeface="Arial" charset="0"/>
            </a:endParaRPr>
          </a:p>
          <a:p>
            <a:pPr lvl="1" eaLnBrk="1" hangingPunct="1"/>
            <a:r>
              <a:rPr lang="uk-UA" smtClean="0"/>
              <a:t>трудовим колективам на їх вимогу;</a:t>
            </a:r>
            <a:endParaRPr smtClean="0">
              <a:latin typeface="Arial" charset="0"/>
            </a:endParaRPr>
          </a:p>
          <a:p>
            <a:pPr lvl="1" eaLnBrk="1" hangingPunct="1"/>
            <a:r>
              <a:rPr lang="uk-UA" smtClean="0"/>
              <a:t>власникам (засновникам) відповідно до установчих документів;</a:t>
            </a:r>
            <a:endParaRPr smtClean="0">
              <a:latin typeface="Arial" charset="0"/>
            </a:endParaRPr>
          </a:p>
          <a:p>
            <a:pPr lvl="1" eaLnBrk="1" hangingPunct="1"/>
            <a:r>
              <a:rPr lang="uk-UA" smtClean="0"/>
              <a:t>іншим органам та користувачам, </a:t>
            </a:r>
            <a:endParaRPr smtClean="0">
              <a:latin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Plan_Office2010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ProjectPlan_Office2010</Template>
  <TotalTime>1</TotalTime>
  <Words>158</Words>
  <Application>Microsoft Office PowerPoint</Application>
  <PresentationFormat>Экран (4:3)</PresentationFormat>
  <Paragraphs>30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26" baseType="lpstr">
      <vt:lpstr>Arial</vt:lpstr>
      <vt:lpstr>Bodoni MT Condensed</vt:lpstr>
      <vt:lpstr>Franklin Gothic Book</vt:lpstr>
      <vt:lpstr>Courier New</vt:lpstr>
      <vt:lpstr>Calibri</vt:lpstr>
      <vt:lpstr>Wingdings</vt:lpstr>
      <vt:lpstr>ＭＳ Ｐゴシック</vt:lpstr>
      <vt:lpstr>Times New Roman</vt:lpstr>
      <vt:lpstr>ProjectPlan_Office2010</vt:lpstr>
      <vt:lpstr>ProjectPlan_Office2010</vt:lpstr>
      <vt:lpstr>ProjectPlan_Office2010</vt:lpstr>
      <vt:lpstr>ProjectPlan_Office2010</vt:lpstr>
      <vt:lpstr>ProjectPlan_Office2010</vt:lpstr>
      <vt:lpstr>ProjectPlan_Office2010</vt:lpstr>
      <vt:lpstr>ProjectPlan_Office2010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3</cp:revision>
  <dcterms:created xsi:type="dcterms:W3CDTF">2013-10-30T14:28:22Z</dcterms:created>
  <dcterms:modified xsi:type="dcterms:W3CDTF">2019-04-17T17:20:32Z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TC022643319991</vt:lpwstr>
  </property>
</Properties>
</file>