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3" autoAdjust="0"/>
    <p:restoredTop sz="94660"/>
  </p:normalViewPr>
  <p:slideViewPr>
    <p:cSldViewPr>
      <p:cViewPr>
        <p:scale>
          <a:sx n="130" d="100"/>
          <a:sy n="130" d="100"/>
        </p:scale>
        <p:origin x="25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34CB5-5898-4D2A-9BC2-8B522861A499}" type="doc">
      <dgm:prSet loTypeId="urn:microsoft.com/office/officeart/2005/8/layout/hierarchy4" loCatId="hierarchy" qsTypeId="urn:microsoft.com/office/officeart/2005/8/quickstyle/simple1#11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5AB6344E-BD00-45D1-A057-354E9B4E1661}">
      <dgm:prSet phldrT="[Текст]"/>
      <dgm:spPr/>
      <dgm:t>
        <a:bodyPr/>
        <a:lstStyle/>
        <a:p>
          <a:r>
            <a:rPr lang="uk-UA" dirty="0" smtClean="0"/>
            <a:t>План рахунків</a:t>
          </a:r>
          <a:endParaRPr lang="ru-RU" dirty="0"/>
        </a:p>
      </dgm:t>
    </dgm:pt>
    <dgm:pt modelId="{0E5B70E0-A458-4644-A28B-7112860FCA84}" type="parTrans" cxnId="{3BF3BC3C-E868-4393-9B54-0C6F90A475A3}">
      <dgm:prSet/>
      <dgm:spPr/>
      <dgm:t>
        <a:bodyPr/>
        <a:lstStyle/>
        <a:p>
          <a:endParaRPr lang="ru-RU"/>
        </a:p>
      </dgm:t>
    </dgm:pt>
    <dgm:pt modelId="{20ED7E40-1E6D-40BA-8F63-751523BB6341}" type="sibTrans" cxnId="{3BF3BC3C-E868-4393-9B54-0C6F90A475A3}">
      <dgm:prSet/>
      <dgm:spPr/>
      <dgm:t>
        <a:bodyPr/>
        <a:lstStyle/>
        <a:p>
          <a:endParaRPr lang="ru-RU"/>
        </a:p>
      </dgm:t>
    </dgm:pt>
    <dgm:pt modelId="{9E271552-2FDF-4733-868E-08CC79FF1DE3}">
      <dgm:prSet phldrT="[Текст]"/>
      <dgm:spPr/>
      <dgm:t>
        <a:bodyPr/>
        <a:lstStyle/>
        <a:p>
          <a:r>
            <a:rPr lang="uk-UA" dirty="0" smtClean="0"/>
            <a:t>Рахунки 1 класу “Необоротні активи” </a:t>
          </a:r>
          <a:endParaRPr lang="ru-RU" dirty="0"/>
        </a:p>
      </dgm:t>
    </dgm:pt>
    <dgm:pt modelId="{39A24D08-A9E1-4997-9A2B-898DE3CB2931}" type="parTrans" cxnId="{4478A069-BBB4-4AD4-84DD-276993678604}">
      <dgm:prSet/>
      <dgm:spPr/>
      <dgm:t>
        <a:bodyPr/>
        <a:lstStyle/>
        <a:p>
          <a:endParaRPr lang="ru-RU"/>
        </a:p>
      </dgm:t>
    </dgm:pt>
    <dgm:pt modelId="{EECA441A-DD48-4E59-B770-CDED09D53A56}" type="sibTrans" cxnId="{4478A069-BBB4-4AD4-84DD-276993678604}">
      <dgm:prSet/>
      <dgm:spPr/>
      <dgm:t>
        <a:bodyPr/>
        <a:lstStyle/>
        <a:p>
          <a:endParaRPr lang="ru-RU"/>
        </a:p>
      </dgm:t>
    </dgm:pt>
    <dgm:pt modelId="{9D1E2486-C7D0-44E0-BCB7-DD909186A8F0}">
      <dgm:prSet phldrT="[Текст]"/>
      <dgm:spPr/>
      <dgm:t>
        <a:bodyPr/>
        <a:lstStyle/>
        <a:p>
          <a:r>
            <a:rPr lang="uk-UA" dirty="0" smtClean="0"/>
            <a:t>Рахунки 2 класу </a:t>
          </a:r>
        </a:p>
        <a:p>
          <a:r>
            <a:rPr lang="uk-UA" dirty="0" smtClean="0"/>
            <a:t>”Запаси”</a:t>
          </a:r>
          <a:endParaRPr lang="ru-RU" dirty="0"/>
        </a:p>
      </dgm:t>
    </dgm:pt>
    <dgm:pt modelId="{2B2C37C8-E413-48D7-9860-25539BFA2588}" type="parTrans" cxnId="{63EB24C8-2CBD-4F06-8BAE-FC1652BA2EBC}">
      <dgm:prSet/>
      <dgm:spPr/>
      <dgm:t>
        <a:bodyPr/>
        <a:lstStyle/>
        <a:p>
          <a:endParaRPr lang="ru-RU"/>
        </a:p>
      </dgm:t>
    </dgm:pt>
    <dgm:pt modelId="{BF0E5402-A063-4D91-B994-0F94AF589B9E}" type="sibTrans" cxnId="{63EB24C8-2CBD-4F06-8BAE-FC1652BA2EBC}">
      <dgm:prSet/>
      <dgm:spPr/>
      <dgm:t>
        <a:bodyPr/>
        <a:lstStyle/>
        <a:p>
          <a:endParaRPr lang="ru-RU"/>
        </a:p>
      </dgm:t>
    </dgm:pt>
    <dgm:pt modelId="{3C279878-1CD3-49F3-B0ED-6472689FE27B}">
      <dgm:prSet phldrT="[Текст]"/>
      <dgm:spPr/>
      <dgm:t>
        <a:bodyPr/>
        <a:lstStyle/>
        <a:p>
          <a:r>
            <a:rPr lang="uk-UA" dirty="0" smtClean="0"/>
            <a:t>Рахунки 3 класу </a:t>
          </a:r>
        </a:p>
        <a:p>
          <a:r>
            <a:rPr lang="uk-UA" dirty="0" smtClean="0"/>
            <a:t>“Кошти” </a:t>
          </a:r>
          <a:endParaRPr lang="ru-RU" dirty="0"/>
        </a:p>
      </dgm:t>
    </dgm:pt>
    <dgm:pt modelId="{090438BD-7AAE-4E8B-AD9B-27655464452E}" type="parTrans" cxnId="{466293D2-856D-47C5-86E1-4E85945523BA}">
      <dgm:prSet/>
      <dgm:spPr/>
      <dgm:t>
        <a:bodyPr/>
        <a:lstStyle/>
        <a:p>
          <a:endParaRPr lang="ru-RU"/>
        </a:p>
      </dgm:t>
    </dgm:pt>
    <dgm:pt modelId="{39A2475C-2AB5-4352-965D-60E86DA31249}" type="sibTrans" cxnId="{466293D2-856D-47C5-86E1-4E85945523BA}">
      <dgm:prSet/>
      <dgm:spPr/>
      <dgm:t>
        <a:bodyPr/>
        <a:lstStyle/>
        <a:p>
          <a:endParaRPr lang="ru-RU"/>
        </a:p>
      </dgm:t>
    </dgm:pt>
    <dgm:pt modelId="{6E568B03-C9A5-4A01-96AE-2ADF8A62D55B}">
      <dgm:prSet/>
      <dgm:spPr/>
      <dgm:t>
        <a:bodyPr/>
        <a:lstStyle/>
        <a:p>
          <a:r>
            <a:rPr lang="uk-UA" dirty="0" smtClean="0"/>
            <a:t>Рахунки 4 класу </a:t>
          </a:r>
        </a:p>
        <a:p>
          <a:r>
            <a:rPr lang="uk-UA" dirty="0" smtClean="0"/>
            <a:t>“Власний капітал і забезпечення зобов’язань” </a:t>
          </a:r>
          <a:endParaRPr lang="ru-RU" dirty="0"/>
        </a:p>
      </dgm:t>
    </dgm:pt>
    <dgm:pt modelId="{DE80392E-E6E3-4637-8FC1-8790C0960AA8}" type="parTrans" cxnId="{97D9F64E-328F-465E-81F3-16DAECBE6878}">
      <dgm:prSet/>
      <dgm:spPr/>
      <dgm:t>
        <a:bodyPr/>
        <a:lstStyle/>
        <a:p>
          <a:endParaRPr lang="ru-RU"/>
        </a:p>
      </dgm:t>
    </dgm:pt>
    <dgm:pt modelId="{ADDDC746-D7F7-444F-A7EE-4C0B9BEC19C0}" type="sibTrans" cxnId="{97D9F64E-328F-465E-81F3-16DAECBE6878}">
      <dgm:prSet/>
      <dgm:spPr/>
      <dgm:t>
        <a:bodyPr/>
        <a:lstStyle/>
        <a:p>
          <a:endParaRPr lang="ru-RU"/>
        </a:p>
      </dgm:t>
    </dgm:pt>
    <dgm:pt modelId="{01A4DADB-9530-4D6E-AE81-F1CBC29464C0}">
      <dgm:prSet/>
      <dgm:spPr/>
      <dgm:t>
        <a:bodyPr/>
        <a:lstStyle/>
        <a:p>
          <a:r>
            <a:rPr lang="uk-UA" dirty="0" smtClean="0"/>
            <a:t>Рахунки 5 класу “Довгострокові зобов’язання” </a:t>
          </a:r>
          <a:endParaRPr lang="ru-RU" dirty="0"/>
        </a:p>
      </dgm:t>
    </dgm:pt>
    <dgm:pt modelId="{945E5DB8-C216-4052-83A5-11212C6BDD03}" type="parTrans" cxnId="{E23D345D-27A2-448D-AEEE-EC91D6212342}">
      <dgm:prSet/>
      <dgm:spPr/>
      <dgm:t>
        <a:bodyPr/>
        <a:lstStyle/>
        <a:p>
          <a:endParaRPr lang="ru-RU"/>
        </a:p>
      </dgm:t>
    </dgm:pt>
    <dgm:pt modelId="{67E69CF5-2D06-4A2C-AD48-0E6E4C4E57E4}" type="sibTrans" cxnId="{E23D345D-27A2-448D-AEEE-EC91D6212342}">
      <dgm:prSet/>
      <dgm:spPr/>
      <dgm:t>
        <a:bodyPr/>
        <a:lstStyle/>
        <a:p>
          <a:endParaRPr lang="ru-RU"/>
        </a:p>
      </dgm:t>
    </dgm:pt>
    <dgm:pt modelId="{54B96542-3FB7-4555-B7A9-49333C0A0241}">
      <dgm:prSet/>
      <dgm:spPr/>
      <dgm:t>
        <a:bodyPr/>
        <a:lstStyle/>
        <a:p>
          <a:r>
            <a:rPr lang="uk-UA" dirty="0" smtClean="0"/>
            <a:t>Рахунки 6 класу</a:t>
          </a:r>
        </a:p>
        <a:p>
          <a:r>
            <a:rPr lang="uk-UA" dirty="0" smtClean="0"/>
            <a:t> “Поточні зобов’язання” </a:t>
          </a:r>
          <a:endParaRPr lang="ru-RU" dirty="0"/>
        </a:p>
      </dgm:t>
    </dgm:pt>
    <dgm:pt modelId="{702EB93E-713F-47AD-A1E9-4C29FF601E6D}" type="parTrans" cxnId="{61833258-8F25-47AA-85E7-FD25E4519C3D}">
      <dgm:prSet/>
      <dgm:spPr/>
      <dgm:t>
        <a:bodyPr/>
        <a:lstStyle/>
        <a:p>
          <a:endParaRPr lang="ru-RU"/>
        </a:p>
      </dgm:t>
    </dgm:pt>
    <dgm:pt modelId="{1626E954-6017-4E0F-8AF6-EF8783DF961E}" type="sibTrans" cxnId="{61833258-8F25-47AA-85E7-FD25E4519C3D}">
      <dgm:prSet/>
      <dgm:spPr/>
      <dgm:t>
        <a:bodyPr/>
        <a:lstStyle/>
        <a:p>
          <a:endParaRPr lang="ru-RU"/>
        </a:p>
      </dgm:t>
    </dgm:pt>
    <dgm:pt modelId="{9864BE9C-483B-4D03-8C52-BFC60F905385}">
      <dgm:prSet/>
      <dgm:spPr/>
      <dgm:t>
        <a:bodyPr/>
        <a:lstStyle/>
        <a:p>
          <a:r>
            <a:rPr lang="uk-UA" dirty="0" smtClean="0"/>
            <a:t>Рахунки 7 класу </a:t>
          </a:r>
        </a:p>
        <a:p>
          <a:r>
            <a:rPr lang="uk-UA" dirty="0" smtClean="0"/>
            <a:t>“Доходи та результати діяльності” </a:t>
          </a:r>
          <a:endParaRPr lang="ru-RU" dirty="0"/>
        </a:p>
      </dgm:t>
    </dgm:pt>
    <dgm:pt modelId="{3A3FA9EC-1107-4110-860D-2961D4A03D26}" type="parTrans" cxnId="{E939AD95-89F6-4B22-BBA5-B68B434C1357}">
      <dgm:prSet/>
      <dgm:spPr/>
      <dgm:t>
        <a:bodyPr/>
        <a:lstStyle/>
        <a:p>
          <a:endParaRPr lang="ru-RU"/>
        </a:p>
      </dgm:t>
    </dgm:pt>
    <dgm:pt modelId="{548BB570-AF3B-40ED-8C4A-EEABAC8AD880}" type="sibTrans" cxnId="{E939AD95-89F6-4B22-BBA5-B68B434C1357}">
      <dgm:prSet/>
      <dgm:spPr/>
      <dgm:t>
        <a:bodyPr/>
        <a:lstStyle/>
        <a:p>
          <a:endParaRPr lang="ru-RU"/>
        </a:p>
      </dgm:t>
    </dgm:pt>
    <dgm:pt modelId="{F08B8862-C01A-40D8-8EAA-1277F40B6A72}">
      <dgm:prSet/>
      <dgm:spPr/>
      <dgm:t>
        <a:bodyPr/>
        <a:lstStyle/>
        <a:p>
          <a:r>
            <a:rPr lang="uk-UA" dirty="0" smtClean="0"/>
            <a:t>Рахунки 8 класу </a:t>
          </a:r>
        </a:p>
        <a:p>
          <a:r>
            <a:rPr lang="uk-UA" dirty="0" smtClean="0"/>
            <a:t>“Витрати за елементами” </a:t>
          </a:r>
          <a:endParaRPr lang="ru-RU" dirty="0"/>
        </a:p>
      </dgm:t>
    </dgm:pt>
    <dgm:pt modelId="{5B807B5C-9372-436F-830E-323F33617CED}" type="parTrans" cxnId="{B8B2808C-1D00-467B-B7A9-1964D70F9E09}">
      <dgm:prSet/>
      <dgm:spPr/>
      <dgm:t>
        <a:bodyPr/>
        <a:lstStyle/>
        <a:p>
          <a:endParaRPr lang="ru-RU"/>
        </a:p>
      </dgm:t>
    </dgm:pt>
    <dgm:pt modelId="{AF3BE4BE-2082-4970-8D09-6FB60D910D04}" type="sibTrans" cxnId="{B8B2808C-1D00-467B-B7A9-1964D70F9E09}">
      <dgm:prSet/>
      <dgm:spPr/>
      <dgm:t>
        <a:bodyPr/>
        <a:lstStyle/>
        <a:p>
          <a:endParaRPr lang="ru-RU"/>
        </a:p>
      </dgm:t>
    </dgm:pt>
    <dgm:pt modelId="{B3AAE535-8137-47A5-A6CD-3BBA838CE36F}">
      <dgm:prSet/>
      <dgm:spPr/>
      <dgm:t>
        <a:bodyPr/>
        <a:lstStyle/>
        <a:p>
          <a:r>
            <a:rPr lang="uk-UA" dirty="0" smtClean="0"/>
            <a:t>Рахунки 9 класу </a:t>
          </a:r>
        </a:p>
        <a:p>
          <a:r>
            <a:rPr lang="uk-UA" dirty="0" smtClean="0"/>
            <a:t>“Інші витрати”  </a:t>
          </a:r>
          <a:endParaRPr lang="ru-RU" dirty="0"/>
        </a:p>
      </dgm:t>
    </dgm:pt>
    <dgm:pt modelId="{CFEFF04F-B3FC-4552-A109-2DB72E6643FC}" type="parTrans" cxnId="{47723066-2E00-454F-8C84-866DCA566466}">
      <dgm:prSet/>
      <dgm:spPr/>
      <dgm:t>
        <a:bodyPr/>
        <a:lstStyle/>
        <a:p>
          <a:endParaRPr lang="ru-RU"/>
        </a:p>
      </dgm:t>
    </dgm:pt>
    <dgm:pt modelId="{6236E458-0C50-4E33-BDDB-879BFB3B40CB}" type="sibTrans" cxnId="{47723066-2E00-454F-8C84-866DCA566466}">
      <dgm:prSet/>
      <dgm:spPr/>
      <dgm:t>
        <a:bodyPr/>
        <a:lstStyle/>
        <a:p>
          <a:endParaRPr lang="ru-RU"/>
        </a:p>
      </dgm:t>
    </dgm:pt>
    <dgm:pt modelId="{3B76ED3A-C981-4FA5-8C84-4D81FE0B250D}">
      <dgm:prSet/>
      <dgm:spPr/>
      <dgm:t>
        <a:bodyPr/>
        <a:lstStyle/>
        <a:p>
          <a:r>
            <a:rPr lang="uk-UA" dirty="0" smtClean="0"/>
            <a:t>Рахунки 0 класу “Позабалансові рахунки” </a:t>
          </a:r>
          <a:endParaRPr lang="ru-RU" dirty="0"/>
        </a:p>
      </dgm:t>
    </dgm:pt>
    <dgm:pt modelId="{94895BA9-2645-4337-8C7E-16C48CA85976}" type="parTrans" cxnId="{DF752A82-1078-4184-BD24-F05C319FD8F7}">
      <dgm:prSet/>
      <dgm:spPr/>
      <dgm:t>
        <a:bodyPr/>
        <a:lstStyle/>
        <a:p>
          <a:endParaRPr lang="ru-RU"/>
        </a:p>
      </dgm:t>
    </dgm:pt>
    <dgm:pt modelId="{9795D8A6-9FE5-48ED-AA8E-10B4BBD93B5C}" type="sibTrans" cxnId="{DF752A82-1078-4184-BD24-F05C319FD8F7}">
      <dgm:prSet/>
      <dgm:spPr/>
      <dgm:t>
        <a:bodyPr/>
        <a:lstStyle/>
        <a:p>
          <a:endParaRPr lang="ru-RU"/>
        </a:p>
      </dgm:t>
    </dgm:pt>
    <dgm:pt modelId="{F9DA587F-A2DB-4885-A059-47E79E5330D6}" type="pres">
      <dgm:prSet presAssocID="{31B34CB5-5898-4D2A-9BC2-8B522861A4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66220F-B64C-45A3-82BB-73FC557E16E9}" type="pres">
      <dgm:prSet presAssocID="{5AB6344E-BD00-45D1-A057-354E9B4E1661}" presName="vertOne" presStyleCnt="0"/>
      <dgm:spPr/>
    </dgm:pt>
    <dgm:pt modelId="{0ED1D1F3-C491-4E1D-87A7-6CD92F02C956}" type="pres">
      <dgm:prSet presAssocID="{5AB6344E-BD00-45D1-A057-354E9B4E1661}" presName="txOne" presStyleLbl="node0" presStyleIdx="0" presStyleCnt="1" custScaleX="64569" custScaleY="1013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B4F92F-F7A6-46D0-94BE-37237FBB546D}" type="pres">
      <dgm:prSet presAssocID="{5AB6344E-BD00-45D1-A057-354E9B4E1661}" presName="parTransOne" presStyleCnt="0"/>
      <dgm:spPr/>
    </dgm:pt>
    <dgm:pt modelId="{27BC03A5-F691-466C-B88B-B999B9801EBF}" type="pres">
      <dgm:prSet presAssocID="{5AB6344E-BD00-45D1-A057-354E9B4E1661}" presName="horzOne" presStyleCnt="0"/>
      <dgm:spPr/>
    </dgm:pt>
    <dgm:pt modelId="{D207B776-CD80-4D3B-9503-9E396431D3B0}" type="pres">
      <dgm:prSet presAssocID="{9E271552-2FDF-4733-868E-08CC79FF1DE3}" presName="vertTwo" presStyleCnt="0"/>
      <dgm:spPr/>
    </dgm:pt>
    <dgm:pt modelId="{4556AEEC-B620-4C8B-967D-F270C105770B}" type="pres">
      <dgm:prSet presAssocID="{9E271552-2FDF-4733-868E-08CC79FF1DE3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EC957D-B155-475D-99D0-9A2EAB81E191}" type="pres">
      <dgm:prSet presAssocID="{9E271552-2FDF-4733-868E-08CC79FF1DE3}" presName="parTransTwo" presStyleCnt="0"/>
      <dgm:spPr/>
    </dgm:pt>
    <dgm:pt modelId="{7A5458F2-BC97-49E8-838D-E42024CC4C88}" type="pres">
      <dgm:prSet presAssocID="{9E271552-2FDF-4733-868E-08CC79FF1DE3}" presName="horzTwo" presStyleCnt="0"/>
      <dgm:spPr/>
    </dgm:pt>
    <dgm:pt modelId="{1FF1753B-5DB8-4866-949E-31C44DE22A15}" type="pres">
      <dgm:prSet presAssocID="{54B96542-3FB7-4555-B7A9-49333C0A0241}" presName="vertThree" presStyleCnt="0"/>
      <dgm:spPr/>
    </dgm:pt>
    <dgm:pt modelId="{64D07F4C-492A-423E-8EC6-91134D9E8238}" type="pres">
      <dgm:prSet presAssocID="{54B96542-3FB7-4555-B7A9-49333C0A0241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522138-1D95-4C33-96BD-CA415E67FC1E}" type="pres">
      <dgm:prSet presAssocID="{54B96542-3FB7-4555-B7A9-49333C0A0241}" presName="horzThree" presStyleCnt="0"/>
      <dgm:spPr/>
    </dgm:pt>
    <dgm:pt modelId="{91FF9591-6ADC-4530-8A67-B5F271395A3E}" type="pres">
      <dgm:prSet presAssocID="{EECA441A-DD48-4E59-B770-CDED09D53A56}" presName="sibSpaceTwo" presStyleCnt="0"/>
      <dgm:spPr/>
    </dgm:pt>
    <dgm:pt modelId="{88BF9C0C-C09A-415C-89E7-151F1D97683D}" type="pres">
      <dgm:prSet presAssocID="{9D1E2486-C7D0-44E0-BCB7-DD909186A8F0}" presName="vertTwo" presStyleCnt="0"/>
      <dgm:spPr/>
    </dgm:pt>
    <dgm:pt modelId="{60D11513-1728-4B6C-9CF9-7EC2074EAAAE}" type="pres">
      <dgm:prSet presAssocID="{9D1E2486-C7D0-44E0-BCB7-DD909186A8F0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14A3AC-15AF-47FB-8DB6-70BAF0696017}" type="pres">
      <dgm:prSet presAssocID="{9D1E2486-C7D0-44E0-BCB7-DD909186A8F0}" presName="parTransTwo" presStyleCnt="0"/>
      <dgm:spPr/>
    </dgm:pt>
    <dgm:pt modelId="{AFDD840E-A4E6-45E7-A63F-3392E2031D45}" type="pres">
      <dgm:prSet presAssocID="{9D1E2486-C7D0-44E0-BCB7-DD909186A8F0}" presName="horzTwo" presStyleCnt="0"/>
      <dgm:spPr/>
    </dgm:pt>
    <dgm:pt modelId="{9AC0AEB5-E6DE-4E1F-9CCE-20153EDC9AB0}" type="pres">
      <dgm:prSet presAssocID="{9864BE9C-483B-4D03-8C52-BFC60F905385}" presName="vertThree" presStyleCnt="0"/>
      <dgm:spPr/>
    </dgm:pt>
    <dgm:pt modelId="{9E9FD3CC-6E0F-4F43-85EB-FFC2A23C4BEE}" type="pres">
      <dgm:prSet presAssocID="{9864BE9C-483B-4D03-8C52-BFC60F905385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77A447-4543-4878-BC57-EC872BB8E021}" type="pres">
      <dgm:prSet presAssocID="{9864BE9C-483B-4D03-8C52-BFC60F905385}" presName="horzThree" presStyleCnt="0"/>
      <dgm:spPr/>
    </dgm:pt>
    <dgm:pt modelId="{8840319D-A9F2-402A-94A2-48B47CB7F029}" type="pres">
      <dgm:prSet presAssocID="{BF0E5402-A063-4D91-B994-0F94AF589B9E}" presName="sibSpaceTwo" presStyleCnt="0"/>
      <dgm:spPr/>
    </dgm:pt>
    <dgm:pt modelId="{1AAA893C-38B4-43CB-91DD-F2C1FE776D5B}" type="pres">
      <dgm:prSet presAssocID="{3C279878-1CD3-49F3-B0ED-6472689FE27B}" presName="vertTwo" presStyleCnt="0"/>
      <dgm:spPr/>
    </dgm:pt>
    <dgm:pt modelId="{E3CAEC2C-3F20-4E7D-A4A6-9282BE99F89D}" type="pres">
      <dgm:prSet presAssocID="{3C279878-1CD3-49F3-B0ED-6472689FE27B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45D537-3BCA-4578-A490-7670FCBF319A}" type="pres">
      <dgm:prSet presAssocID="{3C279878-1CD3-49F3-B0ED-6472689FE27B}" presName="parTransTwo" presStyleCnt="0"/>
      <dgm:spPr/>
    </dgm:pt>
    <dgm:pt modelId="{A5608839-269C-4ABA-B096-1BD03429BC08}" type="pres">
      <dgm:prSet presAssocID="{3C279878-1CD3-49F3-B0ED-6472689FE27B}" presName="horzTwo" presStyleCnt="0"/>
      <dgm:spPr/>
    </dgm:pt>
    <dgm:pt modelId="{EB17C423-E291-4FF6-AC0C-6F05F1766B1E}" type="pres">
      <dgm:prSet presAssocID="{F08B8862-C01A-40D8-8EAA-1277F40B6A72}" presName="vertThree" presStyleCnt="0"/>
      <dgm:spPr/>
    </dgm:pt>
    <dgm:pt modelId="{396776F7-5906-4388-8206-1F921AFCBFF9}" type="pres">
      <dgm:prSet presAssocID="{F08B8862-C01A-40D8-8EAA-1277F40B6A72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932F92-539D-4169-8D9B-5BC8D12EF60B}" type="pres">
      <dgm:prSet presAssocID="{F08B8862-C01A-40D8-8EAA-1277F40B6A72}" presName="horzThree" presStyleCnt="0"/>
      <dgm:spPr/>
    </dgm:pt>
    <dgm:pt modelId="{17F9444F-0260-4FE1-A6F6-6652D0669EE0}" type="pres">
      <dgm:prSet presAssocID="{39A2475C-2AB5-4352-965D-60E86DA31249}" presName="sibSpaceTwo" presStyleCnt="0"/>
      <dgm:spPr/>
    </dgm:pt>
    <dgm:pt modelId="{9B1B1325-1546-4066-8478-2B8EE07E606C}" type="pres">
      <dgm:prSet presAssocID="{6E568B03-C9A5-4A01-96AE-2ADF8A62D55B}" presName="vertTwo" presStyleCnt="0"/>
      <dgm:spPr/>
    </dgm:pt>
    <dgm:pt modelId="{5DA4BBB9-87F5-4549-B76E-1C41F90EEA90}" type="pres">
      <dgm:prSet presAssocID="{6E568B03-C9A5-4A01-96AE-2ADF8A62D55B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E9D5CE-6071-4A49-A71A-31B6B134EA70}" type="pres">
      <dgm:prSet presAssocID="{6E568B03-C9A5-4A01-96AE-2ADF8A62D55B}" presName="parTransTwo" presStyleCnt="0"/>
      <dgm:spPr/>
    </dgm:pt>
    <dgm:pt modelId="{C90ECB78-B695-48E2-85DC-A3B5AF1AB123}" type="pres">
      <dgm:prSet presAssocID="{6E568B03-C9A5-4A01-96AE-2ADF8A62D55B}" presName="horzTwo" presStyleCnt="0"/>
      <dgm:spPr/>
    </dgm:pt>
    <dgm:pt modelId="{167A842C-5AFE-4081-AE25-87FC096488B9}" type="pres">
      <dgm:prSet presAssocID="{B3AAE535-8137-47A5-A6CD-3BBA838CE36F}" presName="vertThree" presStyleCnt="0"/>
      <dgm:spPr/>
    </dgm:pt>
    <dgm:pt modelId="{925341C6-0E07-415D-ABD2-C7185E6BD569}" type="pres">
      <dgm:prSet presAssocID="{B3AAE535-8137-47A5-A6CD-3BBA838CE36F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808CDC-6338-4062-BD7F-1C5DA3B900A9}" type="pres">
      <dgm:prSet presAssocID="{B3AAE535-8137-47A5-A6CD-3BBA838CE36F}" presName="horzThree" presStyleCnt="0"/>
      <dgm:spPr/>
    </dgm:pt>
    <dgm:pt modelId="{D1B8630D-C3B3-44F6-BF7E-761A1BD86F21}" type="pres">
      <dgm:prSet presAssocID="{ADDDC746-D7F7-444F-A7EE-4C0B9BEC19C0}" presName="sibSpaceTwo" presStyleCnt="0"/>
      <dgm:spPr/>
    </dgm:pt>
    <dgm:pt modelId="{042B8259-6DE0-4070-83BD-9324959C0159}" type="pres">
      <dgm:prSet presAssocID="{01A4DADB-9530-4D6E-AE81-F1CBC29464C0}" presName="vertTwo" presStyleCnt="0"/>
      <dgm:spPr/>
    </dgm:pt>
    <dgm:pt modelId="{E0928602-A31D-43F8-95E6-C08374CEB96F}" type="pres">
      <dgm:prSet presAssocID="{01A4DADB-9530-4D6E-AE81-F1CBC29464C0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C4624A-B29C-4827-B6D0-C47229D8007C}" type="pres">
      <dgm:prSet presAssocID="{01A4DADB-9530-4D6E-AE81-F1CBC29464C0}" presName="parTransTwo" presStyleCnt="0"/>
      <dgm:spPr/>
    </dgm:pt>
    <dgm:pt modelId="{8E11A789-AF43-483C-AB3E-BEA94D46C7AC}" type="pres">
      <dgm:prSet presAssocID="{01A4DADB-9530-4D6E-AE81-F1CBC29464C0}" presName="horzTwo" presStyleCnt="0"/>
      <dgm:spPr/>
    </dgm:pt>
    <dgm:pt modelId="{FBDD69D1-165A-4FB8-93B0-6F1A48CBAC6A}" type="pres">
      <dgm:prSet presAssocID="{3B76ED3A-C981-4FA5-8C84-4D81FE0B250D}" presName="vertThree" presStyleCnt="0"/>
      <dgm:spPr/>
    </dgm:pt>
    <dgm:pt modelId="{7D85EA9B-4A5B-4F59-B3A9-E937A97CDBC4}" type="pres">
      <dgm:prSet presAssocID="{3B76ED3A-C981-4FA5-8C84-4D81FE0B250D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01E6E7-02DB-404F-9631-BEC60127AD6B}" type="pres">
      <dgm:prSet presAssocID="{3B76ED3A-C981-4FA5-8C84-4D81FE0B250D}" presName="horzThree" presStyleCnt="0"/>
      <dgm:spPr/>
    </dgm:pt>
  </dgm:ptLst>
  <dgm:cxnLst>
    <dgm:cxn modelId="{97D9F64E-328F-465E-81F3-16DAECBE6878}" srcId="{5AB6344E-BD00-45D1-A057-354E9B4E1661}" destId="{6E568B03-C9A5-4A01-96AE-2ADF8A62D55B}" srcOrd="3" destOrd="0" parTransId="{DE80392E-E6E3-4637-8FC1-8790C0960AA8}" sibTransId="{ADDDC746-D7F7-444F-A7EE-4C0B9BEC19C0}"/>
    <dgm:cxn modelId="{45207770-D06D-4B53-A170-39276D5E9286}" type="presOf" srcId="{9864BE9C-483B-4D03-8C52-BFC60F905385}" destId="{9E9FD3CC-6E0F-4F43-85EB-FFC2A23C4BEE}" srcOrd="0" destOrd="0" presId="urn:microsoft.com/office/officeart/2005/8/layout/hierarchy4"/>
    <dgm:cxn modelId="{4478A069-BBB4-4AD4-84DD-276993678604}" srcId="{5AB6344E-BD00-45D1-A057-354E9B4E1661}" destId="{9E271552-2FDF-4733-868E-08CC79FF1DE3}" srcOrd="0" destOrd="0" parTransId="{39A24D08-A9E1-4997-9A2B-898DE3CB2931}" sibTransId="{EECA441A-DD48-4E59-B770-CDED09D53A56}"/>
    <dgm:cxn modelId="{47723066-2E00-454F-8C84-866DCA566466}" srcId="{6E568B03-C9A5-4A01-96AE-2ADF8A62D55B}" destId="{B3AAE535-8137-47A5-A6CD-3BBA838CE36F}" srcOrd="0" destOrd="0" parTransId="{CFEFF04F-B3FC-4552-A109-2DB72E6643FC}" sibTransId="{6236E458-0C50-4E33-BDDB-879BFB3B40CB}"/>
    <dgm:cxn modelId="{7F915099-FFF0-41D2-8B1D-726B50363254}" type="presOf" srcId="{3C279878-1CD3-49F3-B0ED-6472689FE27B}" destId="{E3CAEC2C-3F20-4E7D-A4A6-9282BE99F89D}" srcOrd="0" destOrd="0" presId="urn:microsoft.com/office/officeart/2005/8/layout/hierarchy4"/>
    <dgm:cxn modelId="{552F06F6-6F87-4FDD-8409-56FECBEA0330}" type="presOf" srcId="{5AB6344E-BD00-45D1-A057-354E9B4E1661}" destId="{0ED1D1F3-C491-4E1D-87A7-6CD92F02C956}" srcOrd="0" destOrd="0" presId="urn:microsoft.com/office/officeart/2005/8/layout/hierarchy4"/>
    <dgm:cxn modelId="{B56002FB-642D-47C9-BE30-77E4AEC8B03C}" type="presOf" srcId="{01A4DADB-9530-4D6E-AE81-F1CBC29464C0}" destId="{E0928602-A31D-43F8-95E6-C08374CEB96F}" srcOrd="0" destOrd="0" presId="urn:microsoft.com/office/officeart/2005/8/layout/hierarchy4"/>
    <dgm:cxn modelId="{B8B2808C-1D00-467B-B7A9-1964D70F9E09}" srcId="{3C279878-1CD3-49F3-B0ED-6472689FE27B}" destId="{F08B8862-C01A-40D8-8EAA-1277F40B6A72}" srcOrd="0" destOrd="0" parTransId="{5B807B5C-9372-436F-830E-323F33617CED}" sibTransId="{AF3BE4BE-2082-4970-8D09-6FB60D910D04}"/>
    <dgm:cxn modelId="{E23D345D-27A2-448D-AEEE-EC91D6212342}" srcId="{5AB6344E-BD00-45D1-A057-354E9B4E1661}" destId="{01A4DADB-9530-4D6E-AE81-F1CBC29464C0}" srcOrd="4" destOrd="0" parTransId="{945E5DB8-C216-4052-83A5-11212C6BDD03}" sibTransId="{67E69CF5-2D06-4A2C-AD48-0E6E4C4E57E4}"/>
    <dgm:cxn modelId="{A39A4689-E205-4928-991B-5C39E93A864C}" type="presOf" srcId="{6E568B03-C9A5-4A01-96AE-2ADF8A62D55B}" destId="{5DA4BBB9-87F5-4549-B76E-1C41F90EEA90}" srcOrd="0" destOrd="0" presId="urn:microsoft.com/office/officeart/2005/8/layout/hierarchy4"/>
    <dgm:cxn modelId="{466293D2-856D-47C5-86E1-4E85945523BA}" srcId="{5AB6344E-BD00-45D1-A057-354E9B4E1661}" destId="{3C279878-1CD3-49F3-B0ED-6472689FE27B}" srcOrd="2" destOrd="0" parTransId="{090438BD-7AAE-4E8B-AD9B-27655464452E}" sibTransId="{39A2475C-2AB5-4352-965D-60E86DA31249}"/>
    <dgm:cxn modelId="{883398EB-F876-4AC0-997E-302BD5F36B5D}" type="presOf" srcId="{F08B8862-C01A-40D8-8EAA-1277F40B6A72}" destId="{396776F7-5906-4388-8206-1F921AFCBFF9}" srcOrd="0" destOrd="0" presId="urn:microsoft.com/office/officeart/2005/8/layout/hierarchy4"/>
    <dgm:cxn modelId="{63EB24C8-2CBD-4F06-8BAE-FC1652BA2EBC}" srcId="{5AB6344E-BD00-45D1-A057-354E9B4E1661}" destId="{9D1E2486-C7D0-44E0-BCB7-DD909186A8F0}" srcOrd="1" destOrd="0" parTransId="{2B2C37C8-E413-48D7-9860-25539BFA2588}" sibTransId="{BF0E5402-A063-4D91-B994-0F94AF589B9E}"/>
    <dgm:cxn modelId="{61833258-8F25-47AA-85E7-FD25E4519C3D}" srcId="{9E271552-2FDF-4733-868E-08CC79FF1DE3}" destId="{54B96542-3FB7-4555-B7A9-49333C0A0241}" srcOrd="0" destOrd="0" parTransId="{702EB93E-713F-47AD-A1E9-4C29FF601E6D}" sibTransId="{1626E954-6017-4E0F-8AF6-EF8783DF961E}"/>
    <dgm:cxn modelId="{25F9DD5B-15AD-4667-BE58-19195820CB70}" type="presOf" srcId="{9E271552-2FDF-4733-868E-08CC79FF1DE3}" destId="{4556AEEC-B620-4C8B-967D-F270C105770B}" srcOrd="0" destOrd="0" presId="urn:microsoft.com/office/officeart/2005/8/layout/hierarchy4"/>
    <dgm:cxn modelId="{52ADF35A-8823-4BE6-A30D-55BABF244B02}" type="presOf" srcId="{31B34CB5-5898-4D2A-9BC2-8B522861A499}" destId="{F9DA587F-A2DB-4885-A059-47E79E5330D6}" srcOrd="0" destOrd="0" presId="urn:microsoft.com/office/officeart/2005/8/layout/hierarchy4"/>
    <dgm:cxn modelId="{71B34908-12B9-45DE-ADB1-E6D7E30B51A0}" type="presOf" srcId="{B3AAE535-8137-47A5-A6CD-3BBA838CE36F}" destId="{925341C6-0E07-415D-ABD2-C7185E6BD569}" srcOrd="0" destOrd="0" presId="urn:microsoft.com/office/officeart/2005/8/layout/hierarchy4"/>
    <dgm:cxn modelId="{4A17E3A5-D645-461A-B67B-9004DC0E7B26}" type="presOf" srcId="{3B76ED3A-C981-4FA5-8C84-4D81FE0B250D}" destId="{7D85EA9B-4A5B-4F59-B3A9-E937A97CDBC4}" srcOrd="0" destOrd="0" presId="urn:microsoft.com/office/officeart/2005/8/layout/hierarchy4"/>
    <dgm:cxn modelId="{E939AD95-89F6-4B22-BBA5-B68B434C1357}" srcId="{9D1E2486-C7D0-44E0-BCB7-DD909186A8F0}" destId="{9864BE9C-483B-4D03-8C52-BFC60F905385}" srcOrd="0" destOrd="0" parTransId="{3A3FA9EC-1107-4110-860D-2961D4A03D26}" sibTransId="{548BB570-AF3B-40ED-8C4A-EEABAC8AD880}"/>
    <dgm:cxn modelId="{82DF660C-BC15-4A01-838B-2481117C15EF}" type="presOf" srcId="{54B96542-3FB7-4555-B7A9-49333C0A0241}" destId="{64D07F4C-492A-423E-8EC6-91134D9E8238}" srcOrd="0" destOrd="0" presId="urn:microsoft.com/office/officeart/2005/8/layout/hierarchy4"/>
    <dgm:cxn modelId="{DF752A82-1078-4184-BD24-F05C319FD8F7}" srcId="{01A4DADB-9530-4D6E-AE81-F1CBC29464C0}" destId="{3B76ED3A-C981-4FA5-8C84-4D81FE0B250D}" srcOrd="0" destOrd="0" parTransId="{94895BA9-2645-4337-8C7E-16C48CA85976}" sibTransId="{9795D8A6-9FE5-48ED-AA8E-10B4BBD93B5C}"/>
    <dgm:cxn modelId="{3BF3BC3C-E868-4393-9B54-0C6F90A475A3}" srcId="{31B34CB5-5898-4D2A-9BC2-8B522861A499}" destId="{5AB6344E-BD00-45D1-A057-354E9B4E1661}" srcOrd="0" destOrd="0" parTransId="{0E5B70E0-A458-4644-A28B-7112860FCA84}" sibTransId="{20ED7E40-1E6D-40BA-8F63-751523BB6341}"/>
    <dgm:cxn modelId="{02656979-E5DD-4E99-BAEC-FE7DBC1774F7}" type="presOf" srcId="{9D1E2486-C7D0-44E0-BCB7-DD909186A8F0}" destId="{60D11513-1728-4B6C-9CF9-7EC2074EAAAE}" srcOrd="0" destOrd="0" presId="urn:microsoft.com/office/officeart/2005/8/layout/hierarchy4"/>
    <dgm:cxn modelId="{5BC04DAD-36D3-44C1-A532-9E0719A975D0}" type="presParOf" srcId="{F9DA587F-A2DB-4885-A059-47E79E5330D6}" destId="{2066220F-B64C-45A3-82BB-73FC557E16E9}" srcOrd="0" destOrd="0" presId="urn:microsoft.com/office/officeart/2005/8/layout/hierarchy4"/>
    <dgm:cxn modelId="{15BDC169-2C43-4625-BBB9-D4F210CB90A0}" type="presParOf" srcId="{2066220F-B64C-45A3-82BB-73FC557E16E9}" destId="{0ED1D1F3-C491-4E1D-87A7-6CD92F02C956}" srcOrd="0" destOrd="0" presId="urn:microsoft.com/office/officeart/2005/8/layout/hierarchy4"/>
    <dgm:cxn modelId="{1BB436B6-F3C9-458C-A83F-8A4631195636}" type="presParOf" srcId="{2066220F-B64C-45A3-82BB-73FC557E16E9}" destId="{7CB4F92F-F7A6-46D0-94BE-37237FBB546D}" srcOrd="1" destOrd="0" presId="urn:microsoft.com/office/officeart/2005/8/layout/hierarchy4"/>
    <dgm:cxn modelId="{D2DF5192-1F9B-42BF-AAF8-A759B8FD8EA9}" type="presParOf" srcId="{2066220F-B64C-45A3-82BB-73FC557E16E9}" destId="{27BC03A5-F691-466C-B88B-B999B9801EBF}" srcOrd="2" destOrd="0" presId="urn:microsoft.com/office/officeart/2005/8/layout/hierarchy4"/>
    <dgm:cxn modelId="{2106E5C1-376A-4C4F-A3CE-FDD8CFAC6E25}" type="presParOf" srcId="{27BC03A5-F691-466C-B88B-B999B9801EBF}" destId="{D207B776-CD80-4D3B-9503-9E396431D3B0}" srcOrd="0" destOrd="0" presId="urn:microsoft.com/office/officeart/2005/8/layout/hierarchy4"/>
    <dgm:cxn modelId="{462CA509-F6C7-4CC6-ABB4-57D323E7DD64}" type="presParOf" srcId="{D207B776-CD80-4D3B-9503-9E396431D3B0}" destId="{4556AEEC-B620-4C8B-967D-F270C105770B}" srcOrd="0" destOrd="0" presId="urn:microsoft.com/office/officeart/2005/8/layout/hierarchy4"/>
    <dgm:cxn modelId="{E6D52C8E-64CA-4422-9838-E529B515EA25}" type="presParOf" srcId="{D207B776-CD80-4D3B-9503-9E396431D3B0}" destId="{90EC957D-B155-475D-99D0-9A2EAB81E191}" srcOrd="1" destOrd="0" presId="urn:microsoft.com/office/officeart/2005/8/layout/hierarchy4"/>
    <dgm:cxn modelId="{B2DA0347-3C21-4652-A52E-23AEC8F2C9DF}" type="presParOf" srcId="{D207B776-CD80-4D3B-9503-9E396431D3B0}" destId="{7A5458F2-BC97-49E8-838D-E42024CC4C88}" srcOrd="2" destOrd="0" presId="urn:microsoft.com/office/officeart/2005/8/layout/hierarchy4"/>
    <dgm:cxn modelId="{7D256975-6FCB-4EAE-A4AB-D244959603D4}" type="presParOf" srcId="{7A5458F2-BC97-49E8-838D-E42024CC4C88}" destId="{1FF1753B-5DB8-4866-949E-31C44DE22A15}" srcOrd="0" destOrd="0" presId="urn:microsoft.com/office/officeart/2005/8/layout/hierarchy4"/>
    <dgm:cxn modelId="{265B5A87-DAF1-4A65-B77D-9E68EFA59CEE}" type="presParOf" srcId="{1FF1753B-5DB8-4866-949E-31C44DE22A15}" destId="{64D07F4C-492A-423E-8EC6-91134D9E8238}" srcOrd="0" destOrd="0" presId="urn:microsoft.com/office/officeart/2005/8/layout/hierarchy4"/>
    <dgm:cxn modelId="{D601412D-F3BF-4363-B8BF-8D53A6348F61}" type="presParOf" srcId="{1FF1753B-5DB8-4866-949E-31C44DE22A15}" destId="{B1522138-1D95-4C33-96BD-CA415E67FC1E}" srcOrd="1" destOrd="0" presId="urn:microsoft.com/office/officeart/2005/8/layout/hierarchy4"/>
    <dgm:cxn modelId="{C379104C-9073-455A-99AB-31E8C9FAEF9D}" type="presParOf" srcId="{27BC03A5-F691-466C-B88B-B999B9801EBF}" destId="{91FF9591-6ADC-4530-8A67-B5F271395A3E}" srcOrd="1" destOrd="0" presId="urn:microsoft.com/office/officeart/2005/8/layout/hierarchy4"/>
    <dgm:cxn modelId="{8209FA9B-2ABC-4016-BFD9-BF4DF1EA336F}" type="presParOf" srcId="{27BC03A5-F691-466C-B88B-B999B9801EBF}" destId="{88BF9C0C-C09A-415C-89E7-151F1D97683D}" srcOrd="2" destOrd="0" presId="urn:microsoft.com/office/officeart/2005/8/layout/hierarchy4"/>
    <dgm:cxn modelId="{E7A75DA6-6217-4D6C-B871-38E7EF436A81}" type="presParOf" srcId="{88BF9C0C-C09A-415C-89E7-151F1D97683D}" destId="{60D11513-1728-4B6C-9CF9-7EC2074EAAAE}" srcOrd="0" destOrd="0" presId="urn:microsoft.com/office/officeart/2005/8/layout/hierarchy4"/>
    <dgm:cxn modelId="{6D8B48F8-399A-467D-BE08-BD1E02688E3F}" type="presParOf" srcId="{88BF9C0C-C09A-415C-89E7-151F1D97683D}" destId="{0E14A3AC-15AF-47FB-8DB6-70BAF0696017}" srcOrd="1" destOrd="0" presId="urn:microsoft.com/office/officeart/2005/8/layout/hierarchy4"/>
    <dgm:cxn modelId="{AEFFB74F-641F-4B72-ACA0-D1E080A37793}" type="presParOf" srcId="{88BF9C0C-C09A-415C-89E7-151F1D97683D}" destId="{AFDD840E-A4E6-45E7-A63F-3392E2031D45}" srcOrd="2" destOrd="0" presId="urn:microsoft.com/office/officeart/2005/8/layout/hierarchy4"/>
    <dgm:cxn modelId="{E07B9B92-405B-4245-83DE-4285D8D130E9}" type="presParOf" srcId="{AFDD840E-A4E6-45E7-A63F-3392E2031D45}" destId="{9AC0AEB5-E6DE-4E1F-9CCE-20153EDC9AB0}" srcOrd="0" destOrd="0" presId="urn:microsoft.com/office/officeart/2005/8/layout/hierarchy4"/>
    <dgm:cxn modelId="{4BD10BE3-E79B-437F-8627-2FF509097E3B}" type="presParOf" srcId="{9AC0AEB5-E6DE-4E1F-9CCE-20153EDC9AB0}" destId="{9E9FD3CC-6E0F-4F43-85EB-FFC2A23C4BEE}" srcOrd="0" destOrd="0" presId="urn:microsoft.com/office/officeart/2005/8/layout/hierarchy4"/>
    <dgm:cxn modelId="{D9BB6268-A76F-420C-9F95-C645C6699D3C}" type="presParOf" srcId="{9AC0AEB5-E6DE-4E1F-9CCE-20153EDC9AB0}" destId="{2F77A447-4543-4878-BC57-EC872BB8E021}" srcOrd="1" destOrd="0" presId="urn:microsoft.com/office/officeart/2005/8/layout/hierarchy4"/>
    <dgm:cxn modelId="{9BC0DE6C-A9F1-4F8D-8520-303B648DFC25}" type="presParOf" srcId="{27BC03A5-F691-466C-B88B-B999B9801EBF}" destId="{8840319D-A9F2-402A-94A2-48B47CB7F029}" srcOrd="3" destOrd="0" presId="urn:microsoft.com/office/officeart/2005/8/layout/hierarchy4"/>
    <dgm:cxn modelId="{569FE864-412E-4F26-848B-891F505ED227}" type="presParOf" srcId="{27BC03A5-F691-466C-B88B-B999B9801EBF}" destId="{1AAA893C-38B4-43CB-91DD-F2C1FE776D5B}" srcOrd="4" destOrd="0" presId="urn:microsoft.com/office/officeart/2005/8/layout/hierarchy4"/>
    <dgm:cxn modelId="{FD7C1977-ACC9-430D-9A2C-5EE0D98882B5}" type="presParOf" srcId="{1AAA893C-38B4-43CB-91DD-F2C1FE776D5B}" destId="{E3CAEC2C-3F20-4E7D-A4A6-9282BE99F89D}" srcOrd="0" destOrd="0" presId="urn:microsoft.com/office/officeart/2005/8/layout/hierarchy4"/>
    <dgm:cxn modelId="{122274E5-110C-40A8-BCCF-1959AA4AD4D4}" type="presParOf" srcId="{1AAA893C-38B4-43CB-91DD-F2C1FE776D5B}" destId="{CF45D537-3BCA-4578-A490-7670FCBF319A}" srcOrd="1" destOrd="0" presId="urn:microsoft.com/office/officeart/2005/8/layout/hierarchy4"/>
    <dgm:cxn modelId="{FB877C63-B7A8-4561-B3D6-2AE176A4F758}" type="presParOf" srcId="{1AAA893C-38B4-43CB-91DD-F2C1FE776D5B}" destId="{A5608839-269C-4ABA-B096-1BD03429BC08}" srcOrd="2" destOrd="0" presId="urn:microsoft.com/office/officeart/2005/8/layout/hierarchy4"/>
    <dgm:cxn modelId="{8636A4F3-9A4C-4FF1-B524-65A0C636D6E6}" type="presParOf" srcId="{A5608839-269C-4ABA-B096-1BD03429BC08}" destId="{EB17C423-E291-4FF6-AC0C-6F05F1766B1E}" srcOrd="0" destOrd="0" presId="urn:microsoft.com/office/officeart/2005/8/layout/hierarchy4"/>
    <dgm:cxn modelId="{4CE6FB42-0F08-4EA3-BA28-61AB9B55E794}" type="presParOf" srcId="{EB17C423-E291-4FF6-AC0C-6F05F1766B1E}" destId="{396776F7-5906-4388-8206-1F921AFCBFF9}" srcOrd="0" destOrd="0" presId="urn:microsoft.com/office/officeart/2005/8/layout/hierarchy4"/>
    <dgm:cxn modelId="{A24696FD-5ABB-45C6-9BAC-097C862CFECF}" type="presParOf" srcId="{EB17C423-E291-4FF6-AC0C-6F05F1766B1E}" destId="{45932F92-539D-4169-8D9B-5BC8D12EF60B}" srcOrd="1" destOrd="0" presId="urn:microsoft.com/office/officeart/2005/8/layout/hierarchy4"/>
    <dgm:cxn modelId="{6089817C-11D3-4315-A1AF-1B048A338A0F}" type="presParOf" srcId="{27BC03A5-F691-466C-B88B-B999B9801EBF}" destId="{17F9444F-0260-4FE1-A6F6-6652D0669EE0}" srcOrd="5" destOrd="0" presId="urn:microsoft.com/office/officeart/2005/8/layout/hierarchy4"/>
    <dgm:cxn modelId="{0FC80AB3-7401-4FBD-A735-008D951CB550}" type="presParOf" srcId="{27BC03A5-F691-466C-B88B-B999B9801EBF}" destId="{9B1B1325-1546-4066-8478-2B8EE07E606C}" srcOrd="6" destOrd="0" presId="urn:microsoft.com/office/officeart/2005/8/layout/hierarchy4"/>
    <dgm:cxn modelId="{CDC6DA96-C2A2-4620-9DF4-4C74355E2232}" type="presParOf" srcId="{9B1B1325-1546-4066-8478-2B8EE07E606C}" destId="{5DA4BBB9-87F5-4549-B76E-1C41F90EEA90}" srcOrd="0" destOrd="0" presId="urn:microsoft.com/office/officeart/2005/8/layout/hierarchy4"/>
    <dgm:cxn modelId="{BB61BF7D-F6B2-4407-A587-C8C8D34C07D4}" type="presParOf" srcId="{9B1B1325-1546-4066-8478-2B8EE07E606C}" destId="{C0E9D5CE-6071-4A49-A71A-31B6B134EA70}" srcOrd="1" destOrd="0" presId="urn:microsoft.com/office/officeart/2005/8/layout/hierarchy4"/>
    <dgm:cxn modelId="{2B534CA9-DFE4-4DF4-901F-28E65106B3BA}" type="presParOf" srcId="{9B1B1325-1546-4066-8478-2B8EE07E606C}" destId="{C90ECB78-B695-48E2-85DC-A3B5AF1AB123}" srcOrd="2" destOrd="0" presId="urn:microsoft.com/office/officeart/2005/8/layout/hierarchy4"/>
    <dgm:cxn modelId="{28AC7658-9541-4D57-9E10-EC773147938A}" type="presParOf" srcId="{C90ECB78-B695-48E2-85DC-A3B5AF1AB123}" destId="{167A842C-5AFE-4081-AE25-87FC096488B9}" srcOrd="0" destOrd="0" presId="urn:microsoft.com/office/officeart/2005/8/layout/hierarchy4"/>
    <dgm:cxn modelId="{4D7BFE4B-61F1-4DF8-9E41-4C15864DE6EF}" type="presParOf" srcId="{167A842C-5AFE-4081-AE25-87FC096488B9}" destId="{925341C6-0E07-415D-ABD2-C7185E6BD569}" srcOrd="0" destOrd="0" presId="urn:microsoft.com/office/officeart/2005/8/layout/hierarchy4"/>
    <dgm:cxn modelId="{6685C65F-1453-4422-B153-447A5241F3CB}" type="presParOf" srcId="{167A842C-5AFE-4081-AE25-87FC096488B9}" destId="{88808CDC-6338-4062-BD7F-1C5DA3B900A9}" srcOrd="1" destOrd="0" presId="urn:microsoft.com/office/officeart/2005/8/layout/hierarchy4"/>
    <dgm:cxn modelId="{71020ADE-7F4B-4DDB-ACA0-59EB845D405B}" type="presParOf" srcId="{27BC03A5-F691-466C-B88B-B999B9801EBF}" destId="{D1B8630D-C3B3-44F6-BF7E-761A1BD86F21}" srcOrd="7" destOrd="0" presId="urn:microsoft.com/office/officeart/2005/8/layout/hierarchy4"/>
    <dgm:cxn modelId="{2B4A6073-3190-49E5-8F31-4F3C9E9CCFEE}" type="presParOf" srcId="{27BC03A5-F691-466C-B88B-B999B9801EBF}" destId="{042B8259-6DE0-4070-83BD-9324959C0159}" srcOrd="8" destOrd="0" presId="urn:microsoft.com/office/officeart/2005/8/layout/hierarchy4"/>
    <dgm:cxn modelId="{A0FC3060-4827-45B2-A297-C3862C45E659}" type="presParOf" srcId="{042B8259-6DE0-4070-83BD-9324959C0159}" destId="{E0928602-A31D-43F8-95E6-C08374CEB96F}" srcOrd="0" destOrd="0" presId="urn:microsoft.com/office/officeart/2005/8/layout/hierarchy4"/>
    <dgm:cxn modelId="{ACF86E2A-A435-453F-9CC3-18BDE2F8303D}" type="presParOf" srcId="{042B8259-6DE0-4070-83BD-9324959C0159}" destId="{D9C4624A-B29C-4827-B6D0-C47229D8007C}" srcOrd="1" destOrd="0" presId="urn:microsoft.com/office/officeart/2005/8/layout/hierarchy4"/>
    <dgm:cxn modelId="{6FBAD336-A029-4D62-9DF9-04D8B76B4289}" type="presParOf" srcId="{042B8259-6DE0-4070-83BD-9324959C0159}" destId="{8E11A789-AF43-483C-AB3E-BEA94D46C7AC}" srcOrd="2" destOrd="0" presId="urn:microsoft.com/office/officeart/2005/8/layout/hierarchy4"/>
    <dgm:cxn modelId="{124CDA2E-3674-4DCA-B422-D5C0041EDC5F}" type="presParOf" srcId="{8E11A789-AF43-483C-AB3E-BEA94D46C7AC}" destId="{FBDD69D1-165A-4FB8-93B0-6F1A48CBAC6A}" srcOrd="0" destOrd="0" presId="urn:microsoft.com/office/officeart/2005/8/layout/hierarchy4"/>
    <dgm:cxn modelId="{72F8DF35-8435-4E1D-91B5-6F3DD9B70A0C}" type="presParOf" srcId="{FBDD69D1-165A-4FB8-93B0-6F1A48CBAC6A}" destId="{7D85EA9B-4A5B-4F59-B3A9-E937A97CDBC4}" srcOrd="0" destOrd="0" presId="urn:microsoft.com/office/officeart/2005/8/layout/hierarchy4"/>
    <dgm:cxn modelId="{5A642F56-98BD-46B1-983F-210AB8641F0A}" type="presParOf" srcId="{FBDD69D1-165A-4FB8-93B0-6F1A48CBAC6A}" destId="{B801E6E7-02DB-404F-9631-BEC60127AD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8F2AB5-9385-4328-94FD-C0EDFFE6EDDD}" type="doc">
      <dgm:prSet loTypeId="urn:microsoft.com/office/officeart/2008/layout/HorizontalMultiLevelHierarchy" loCatId="hierarchy" qsTypeId="urn:microsoft.com/office/officeart/2005/8/quickstyle/simple1#12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6737EBA0-FCDF-4435-9DAF-65F5907BAABB}">
      <dgm:prSet phldrT="[Текст]" custT="1"/>
      <dgm:spPr/>
      <dgm:t>
        <a:bodyPr/>
        <a:lstStyle/>
        <a:p>
          <a:pPr algn="ctr"/>
          <a:r>
            <a:rPr lang="uk-UA" sz="2400" dirty="0" smtClean="0"/>
            <a:t>Рахунки</a:t>
          </a:r>
          <a:endParaRPr lang="ru-RU" sz="2400" dirty="0"/>
        </a:p>
      </dgm:t>
    </dgm:pt>
    <dgm:pt modelId="{78300DF7-B867-4087-A92C-6EE908C83DA8}" type="parTrans" cxnId="{E4939877-0986-4FE5-98D1-630B50784476}">
      <dgm:prSet/>
      <dgm:spPr/>
      <dgm:t>
        <a:bodyPr/>
        <a:lstStyle/>
        <a:p>
          <a:pPr algn="ctr"/>
          <a:endParaRPr lang="ru-RU"/>
        </a:p>
      </dgm:t>
    </dgm:pt>
    <dgm:pt modelId="{63A3295B-2B06-4266-ACEA-CE8931410EBE}" type="sibTrans" cxnId="{E4939877-0986-4FE5-98D1-630B50784476}">
      <dgm:prSet/>
      <dgm:spPr/>
      <dgm:t>
        <a:bodyPr/>
        <a:lstStyle/>
        <a:p>
          <a:pPr algn="ctr"/>
          <a:endParaRPr lang="ru-RU"/>
        </a:p>
      </dgm:t>
    </dgm:pt>
    <dgm:pt modelId="{20D5EFD3-7E3F-4972-8875-1DE71D0EAA44}">
      <dgm:prSet custT="1"/>
      <dgm:spPr/>
      <dgm:t>
        <a:bodyPr/>
        <a:lstStyle/>
        <a:p>
          <a:pPr algn="ctr"/>
          <a:r>
            <a:rPr lang="uk-UA" sz="900" dirty="0" smtClean="0"/>
            <a:t>за економічним змістом</a:t>
          </a:r>
          <a:endParaRPr lang="ru-RU" sz="900" dirty="0"/>
        </a:p>
      </dgm:t>
    </dgm:pt>
    <dgm:pt modelId="{4022FA53-7EB5-4685-8B73-B6BF8C046C88}" type="parTrans" cxnId="{D2B25139-EB6A-4386-A089-1B2B591486E9}">
      <dgm:prSet custT="1"/>
      <dgm:spPr/>
      <dgm:t>
        <a:bodyPr/>
        <a:lstStyle/>
        <a:p>
          <a:pPr algn="ctr"/>
          <a:endParaRPr lang="ru-RU" sz="700"/>
        </a:p>
      </dgm:t>
    </dgm:pt>
    <dgm:pt modelId="{1923492D-7240-4A69-AF35-CA3309774BD7}" type="sibTrans" cxnId="{D2B25139-EB6A-4386-A089-1B2B591486E9}">
      <dgm:prSet/>
      <dgm:spPr/>
      <dgm:t>
        <a:bodyPr/>
        <a:lstStyle/>
        <a:p>
          <a:pPr algn="ctr"/>
          <a:endParaRPr lang="ru-RU"/>
        </a:p>
      </dgm:t>
    </dgm:pt>
    <dgm:pt modelId="{D5785AF1-96A7-4F01-8B9D-2A1DA1330F4E}">
      <dgm:prSet custT="1"/>
      <dgm:spPr/>
      <dgm:t>
        <a:bodyPr/>
        <a:lstStyle/>
        <a:p>
          <a:pPr algn="ctr"/>
          <a:r>
            <a:rPr lang="uk-UA" sz="900" dirty="0" smtClean="0"/>
            <a:t>за призначенням та структурою;</a:t>
          </a:r>
          <a:endParaRPr lang="ru-RU" sz="900" dirty="0"/>
        </a:p>
      </dgm:t>
    </dgm:pt>
    <dgm:pt modelId="{9DC2D2FA-5E7D-4FA1-9B48-54A19AF209A3}" type="parTrans" cxnId="{2A6426E0-711E-4851-A84E-F93CAD3BD144}">
      <dgm:prSet custT="1"/>
      <dgm:spPr/>
      <dgm:t>
        <a:bodyPr/>
        <a:lstStyle/>
        <a:p>
          <a:pPr algn="ctr"/>
          <a:endParaRPr lang="ru-RU" sz="800"/>
        </a:p>
      </dgm:t>
    </dgm:pt>
    <dgm:pt modelId="{98D74FDD-F33B-4700-8749-561E0AA20A30}" type="sibTrans" cxnId="{2A6426E0-711E-4851-A84E-F93CAD3BD144}">
      <dgm:prSet/>
      <dgm:spPr/>
      <dgm:t>
        <a:bodyPr/>
        <a:lstStyle/>
        <a:p>
          <a:pPr algn="ctr"/>
          <a:endParaRPr lang="ru-RU"/>
        </a:p>
      </dgm:t>
    </dgm:pt>
    <dgm:pt modelId="{8489DF55-B4E0-4917-9B1E-877FD776E222}">
      <dgm:prSet custT="1"/>
      <dgm:spPr/>
      <dgm:t>
        <a:bodyPr/>
        <a:lstStyle/>
        <a:p>
          <a:pPr algn="ctr"/>
          <a:r>
            <a:rPr lang="uk-UA" sz="1000" dirty="0" smtClean="0"/>
            <a:t> субрахунки</a:t>
          </a:r>
          <a:endParaRPr lang="ru-RU" sz="1000" dirty="0"/>
        </a:p>
      </dgm:t>
    </dgm:pt>
    <dgm:pt modelId="{C86A8B30-B6CB-4F67-B696-8A3DA3CE5C60}" type="parTrans" cxnId="{F1BB958A-B631-4FC1-A7C5-32676E41B00A}">
      <dgm:prSet custT="1"/>
      <dgm:spPr/>
      <dgm:t>
        <a:bodyPr/>
        <a:lstStyle/>
        <a:p>
          <a:pPr algn="ctr"/>
          <a:endParaRPr lang="ru-RU" sz="1000"/>
        </a:p>
      </dgm:t>
    </dgm:pt>
    <dgm:pt modelId="{F04CF029-2C9E-42C5-B5E4-C55A56122816}" type="sibTrans" cxnId="{F1BB958A-B631-4FC1-A7C5-32676E41B00A}">
      <dgm:prSet/>
      <dgm:spPr/>
      <dgm:t>
        <a:bodyPr/>
        <a:lstStyle/>
        <a:p>
          <a:pPr algn="ctr"/>
          <a:endParaRPr lang="ru-RU"/>
        </a:p>
      </dgm:t>
    </dgm:pt>
    <dgm:pt modelId="{946277B6-4EE2-4A55-BAEA-8DAC7879F6AA}">
      <dgm:prSet custT="1"/>
      <dgm:spPr/>
      <dgm:t>
        <a:bodyPr/>
        <a:lstStyle/>
        <a:p>
          <a:pPr algn="ctr"/>
          <a:r>
            <a:rPr lang="uk-UA" sz="1000" dirty="0" smtClean="0"/>
            <a:t>аналітичні</a:t>
          </a:r>
          <a:endParaRPr lang="ru-RU" sz="1000" dirty="0"/>
        </a:p>
      </dgm:t>
    </dgm:pt>
    <dgm:pt modelId="{2A386DDE-8CCF-441E-8E4F-2FE02F411483}" type="parTrans" cxnId="{3F3AEC34-2DB4-4083-B16B-D52C2C13CB32}">
      <dgm:prSet custT="1"/>
      <dgm:spPr/>
      <dgm:t>
        <a:bodyPr/>
        <a:lstStyle/>
        <a:p>
          <a:pPr algn="ctr"/>
          <a:endParaRPr lang="ru-RU" sz="1000"/>
        </a:p>
      </dgm:t>
    </dgm:pt>
    <dgm:pt modelId="{3F045CEE-2755-4C0C-A09C-80DB8C0E7E45}" type="sibTrans" cxnId="{3F3AEC34-2DB4-4083-B16B-D52C2C13CB32}">
      <dgm:prSet/>
      <dgm:spPr/>
      <dgm:t>
        <a:bodyPr/>
        <a:lstStyle/>
        <a:p>
          <a:pPr algn="ctr"/>
          <a:endParaRPr lang="ru-RU"/>
        </a:p>
      </dgm:t>
    </dgm:pt>
    <dgm:pt modelId="{111F1E0B-82DE-407F-AD3A-5D4BBBD0BACF}">
      <dgm:prSet custT="1"/>
      <dgm:spPr/>
      <dgm:t>
        <a:bodyPr/>
        <a:lstStyle/>
        <a:p>
          <a:pPr algn="ctr"/>
          <a:r>
            <a:rPr lang="uk-UA" sz="1000" dirty="0" smtClean="0"/>
            <a:t> активні, пасивні та активно-пасивні </a:t>
          </a:r>
          <a:endParaRPr lang="ru-RU" sz="1000" dirty="0"/>
        </a:p>
      </dgm:t>
    </dgm:pt>
    <dgm:pt modelId="{44FC8C7F-60F3-49A9-B45D-CD8C9968B4AF}" type="parTrans" cxnId="{F55AF1C3-2A17-48CD-AA65-FA29AAA030D4}">
      <dgm:prSet custT="1"/>
      <dgm:spPr/>
      <dgm:t>
        <a:bodyPr/>
        <a:lstStyle/>
        <a:p>
          <a:pPr algn="ctr"/>
          <a:endParaRPr lang="ru-RU" sz="1000"/>
        </a:p>
      </dgm:t>
    </dgm:pt>
    <dgm:pt modelId="{D9E2EB79-F0EE-4483-953C-57B813AB89DC}" type="sibTrans" cxnId="{F55AF1C3-2A17-48CD-AA65-FA29AAA030D4}">
      <dgm:prSet/>
      <dgm:spPr/>
      <dgm:t>
        <a:bodyPr/>
        <a:lstStyle/>
        <a:p>
          <a:pPr algn="ctr"/>
          <a:endParaRPr lang="ru-RU"/>
        </a:p>
      </dgm:t>
    </dgm:pt>
    <dgm:pt modelId="{601CFEED-C98D-49B4-A01D-A653D450BA0B}">
      <dgm:prSet custT="1"/>
      <dgm:spPr/>
      <dgm:t>
        <a:bodyPr/>
        <a:lstStyle/>
        <a:p>
          <a:pPr algn="ctr"/>
          <a:r>
            <a:rPr lang="uk-UA" sz="1000" dirty="0" smtClean="0"/>
            <a:t>балансові, номінальні, </a:t>
          </a:r>
          <a:r>
            <a:rPr lang="uk-UA" sz="1000" noProof="0" dirty="0" smtClean="0"/>
            <a:t>забалансові</a:t>
          </a:r>
          <a:endParaRPr lang="uk-UA" sz="1000" noProof="0" dirty="0"/>
        </a:p>
      </dgm:t>
    </dgm:pt>
    <dgm:pt modelId="{98FEA99F-37B5-40EC-8670-F57F1C86674B}" type="parTrans" cxnId="{492AE439-D760-4CF5-AEBE-9CF6EA86D33D}">
      <dgm:prSet custT="1"/>
      <dgm:spPr/>
      <dgm:t>
        <a:bodyPr/>
        <a:lstStyle/>
        <a:p>
          <a:pPr algn="ctr"/>
          <a:endParaRPr lang="ru-RU" sz="1000"/>
        </a:p>
      </dgm:t>
    </dgm:pt>
    <dgm:pt modelId="{CB9FDB2D-03FC-48B8-86CE-BB6F8CEC6BD7}" type="sibTrans" cxnId="{492AE439-D760-4CF5-AEBE-9CF6EA86D33D}">
      <dgm:prSet/>
      <dgm:spPr/>
      <dgm:t>
        <a:bodyPr/>
        <a:lstStyle/>
        <a:p>
          <a:pPr algn="ctr"/>
          <a:endParaRPr lang="ru-RU"/>
        </a:p>
      </dgm:t>
    </dgm:pt>
    <dgm:pt modelId="{E3806DA7-C175-4FA9-B378-F6A1799AC052}">
      <dgm:prSet custT="1"/>
      <dgm:spPr/>
      <dgm:t>
        <a:bodyPr/>
        <a:lstStyle/>
        <a:p>
          <a:pPr algn="ctr"/>
          <a:r>
            <a:rPr lang="uk-UA" sz="1000" dirty="0" smtClean="0"/>
            <a:t>обліку господарських активів</a:t>
          </a:r>
          <a:endParaRPr lang="ru-RU" sz="1000" dirty="0"/>
        </a:p>
      </dgm:t>
    </dgm:pt>
    <dgm:pt modelId="{96F869D8-4F94-418F-A844-5672B41424E1}" type="parTrans" cxnId="{1DD61F03-2DD3-4758-8961-929A200C7B4E}">
      <dgm:prSet custT="1"/>
      <dgm:spPr/>
      <dgm:t>
        <a:bodyPr/>
        <a:lstStyle/>
        <a:p>
          <a:pPr algn="ctr"/>
          <a:endParaRPr lang="ru-RU" sz="1000"/>
        </a:p>
      </dgm:t>
    </dgm:pt>
    <dgm:pt modelId="{EC275761-5B1F-48BD-828D-2AB6B6D56E40}" type="sibTrans" cxnId="{1DD61F03-2DD3-4758-8961-929A200C7B4E}">
      <dgm:prSet/>
      <dgm:spPr/>
      <dgm:t>
        <a:bodyPr/>
        <a:lstStyle/>
        <a:p>
          <a:pPr algn="ctr"/>
          <a:endParaRPr lang="ru-RU"/>
        </a:p>
      </dgm:t>
    </dgm:pt>
    <dgm:pt modelId="{84DFED72-2231-4159-B313-AF21AB1882E9}">
      <dgm:prSet custT="1"/>
      <dgm:spPr/>
      <dgm:t>
        <a:bodyPr/>
        <a:lstStyle/>
        <a:p>
          <a:pPr algn="ctr"/>
          <a:r>
            <a:rPr lang="uk-UA" sz="1000" dirty="0" smtClean="0"/>
            <a:t>обліку джерел утворення господарських засобів</a:t>
          </a:r>
          <a:endParaRPr lang="ru-RU" sz="1000" dirty="0"/>
        </a:p>
      </dgm:t>
    </dgm:pt>
    <dgm:pt modelId="{3ABFAD9D-6DF2-4DDF-9A15-B60379B799A6}" type="parTrans" cxnId="{3AA0FD22-1704-4356-95AE-84BE31517791}">
      <dgm:prSet custT="1"/>
      <dgm:spPr/>
      <dgm:t>
        <a:bodyPr/>
        <a:lstStyle/>
        <a:p>
          <a:pPr algn="ctr"/>
          <a:endParaRPr lang="ru-RU" sz="1000"/>
        </a:p>
      </dgm:t>
    </dgm:pt>
    <dgm:pt modelId="{5F1E8330-9F63-469D-9ECE-44841409B183}" type="sibTrans" cxnId="{3AA0FD22-1704-4356-95AE-84BE31517791}">
      <dgm:prSet/>
      <dgm:spPr/>
      <dgm:t>
        <a:bodyPr/>
        <a:lstStyle/>
        <a:p>
          <a:pPr algn="ctr"/>
          <a:endParaRPr lang="ru-RU"/>
        </a:p>
      </dgm:t>
    </dgm:pt>
    <dgm:pt modelId="{E8030100-0E71-48AF-AF1E-590E4FAB4C04}">
      <dgm:prSet custT="1"/>
      <dgm:spPr/>
      <dgm:t>
        <a:bodyPr/>
        <a:lstStyle/>
        <a:p>
          <a:pPr algn="ctr"/>
          <a:r>
            <a:rPr lang="uk-UA" sz="1000" dirty="0" smtClean="0"/>
            <a:t>обліку господарських процесів</a:t>
          </a:r>
          <a:endParaRPr lang="ru-RU" sz="1000" dirty="0"/>
        </a:p>
      </dgm:t>
    </dgm:pt>
    <dgm:pt modelId="{8C0A36CF-6029-44B0-9FFF-87CD22765823}" type="parTrans" cxnId="{849F6681-DD9D-4FC6-A3BF-4A12CBF8E546}">
      <dgm:prSet custT="1"/>
      <dgm:spPr/>
      <dgm:t>
        <a:bodyPr/>
        <a:lstStyle/>
        <a:p>
          <a:pPr algn="ctr"/>
          <a:endParaRPr lang="ru-RU" sz="1000"/>
        </a:p>
      </dgm:t>
    </dgm:pt>
    <dgm:pt modelId="{2800F01A-E0F0-41CA-9103-2E83AC77C3E2}" type="sibTrans" cxnId="{849F6681-DD9D-4FC6-A3BF-4A12CBF8E546}">
      <dgm:prSet/>
      <dgm:spPr/>
      <dgm:t>
        <a:bodyPr/>
        <a:lstStyle/>
        <a:p>
          <a:pPr algn="ctr"/>
          <a:endParaRPr lang="ru-RU"/>
        </a:p>
      </dgm:t>
    </dgm:pt>
    <dgm:pt modelId="{73403108-02CA-463B-AF5A-8EA3FAAE24C1}">
      <dgm:prSet custT="1"/>
      <dgm:spPr/>
      <dgm:t>
        <a:bodyPr/>
        <a:lstStyle/>
        <a:p>
          <a:pPr algn="ctr"/>
          <a:r>
            <a:rPr lang="uk-UA" sz="1000" dirty="0" smtClean="0"/>
            <a:t>регулюючі</a:t>
          </a:r>
          <a:endParaRPr lang="ru-RU" sz="1000" dirty="0"/>
        </a:p>
      </dgm:t>
    </dgm:pt>
    <dgm:pt modelId="{EB9758E2-87D2-41B1-9BEF-D28E1E07044A}" type="parTrans" cxnId="{A116E3B2-621D-4E33-926C-E9E684BA5327}">
      <dgm:prSet custT="1"/>
      <dgm:spPr/>
      <dgm:t>
        <a:bodyPr/>
        <a:lstStyle/>
        <a:p>
          <a:pPr algn="ctr"/>
          <a:endParaRPr lang="ru-RU" sz="1000"/>
        </a:p>
      </dgm:t>
    </dgm:pt>
    <dgm:pt modelId="{071D7FDE-B524-490B-96E2-CCA621A82E0B}" type="sibTrans" cxnId="{A116E3B2-621D-4E33-926C-E9E684BA5327}">
      <dgm:prSet/>
      <dgm:spPr/>
      <dgm:t>
        <a:bodyPr/>
        <a:lstStyle/>
        <a:p>
          <a:pPr algn="ctr"/>
          <a:endParaRPr lang="ru-RU"/>
        </a:p>
      </dgm:t>
    </dgm:pt>
    <dgm:pt modelId="{4F9D7A8B-069F-42CC-9A97-0FDF3BD4F8A6}">
      <dgm:prSet custT="1"/>
      <dgm:spPr/>
      <dgm:t>
        <a:bodyPr/>
        <a:lstStyle/>
        <a:p>
          <a:pPr algn="ctr"/>
          <a:r>
            <a:rPr lang="uk-UA" sz="1000" dirty="0" smtClean="0"/>
            <a:t>операційні</a:t>
          </a:r>
          <a:endParaRPr lang="ru-RU" sz="1000" dirty="0"/>
        </a:p>
      </dgm:t>
    </dgm:pt>
    <dgm:pt modelId="{B9C1E9F3-C3BA-4EAF-839E-BC1557508773}" type="parTrans" cxnId="{F7F9797C-03B7-4F4D-84E2-DEF2C9E3B794}">
      <dgm:prSet custT="1"/>
      <dgm:spPr/>
      <dgm:t>
        <a:bodyPr/>
        <a:lstStyle/>
        <a:p>
          <a:pPr algn="ctr"/>
          <a:endParaRPr lang="ru-RU" sz="1000"/>
        </a:p>
      </dgm:t>
    </dgm:pt>
    <dgm:pt modelId="{C24E8CBC-A2AF-4BDD-AA84-74583E2DE69C}" type="sibTrans" cxnId="{F7F9797C-03B7-4F4D-84E2-DEF2C9E3B794}">
      <dgm:prSet/>
      <dgm:spPr/>
      <dgm:t>
        <a:bodyPr/>
        <a:lstStyle/>
        <a:p>
          <a:pPr algn="ctr"/>
          <a:endParaRPr lang="ru-RU"/>
        </a:p>
      </dgm:t>
    </dgm:pt>
    <dgm:pt modelId="{59380195-AE05-4EB0-9D49-FD1749ACFF07}">
      <dgm:prSet custT="1"/>
      <dgm:spPr/>
      <dgm:t>
        <a:bodyPr/>
        <a:lstStyle/>
        <a:p>
          <a:pPr algn="ctr"/>
          <a:r>
            <a:rPr lang="uk-UA" sz="1000" dirty="0" smtClean="0"/>
            <a:t>фінансово-результативні</a:t>
          </a:r>
          <a:endParaRPr lang="ru-RU" sz="1000" dirty="0"/>
        </a:p>
      </dgm:t>
    </dgm:pt>
    <dgm:pt modelId="{FF87CED0-DB4D-45EC-8393-49277BBA043A}" type="parTrans" cxnId="{F202913A-765B-494B-AE4C-2E61F15C7338}">
      <dgm:prSet custT="1"/>
      <dgm:spPr/>
      <dgm:t>
        <a:bodyPr/>
        <a:lstStyle/>
        <a:p>
          <a:pPr algn="ctr"/>
          <a:endParaRPr lang="ru-RU" sz="1000"/>
        </a:p>
      </dgm:t>
    </dgm:pt>
    <dgm:pt modelId="{6149FEB1-BDE0-4214-BA62-25F2E26907EF}" type="sibTrans" cxnId="{F202913A-765B-494B-AE4C-2E61F15C7338}">
      <dgm:prSet/>
      <dgm:spPr/>
      <dgm:t>
        <a:bodyPr/>
        <a:lstStyle/>
        <a:p>
          <a:pPr algn="ctr"/>
          <a:endParaRPr lang="ru-RU"/>
        </a:p>
      </dgm:t>
    </dgm:pt>
    <dgm:pt modelId="{2F421CE6-631F-4F8D-B5ED-1D3C30250454}">
      <dgm:prSet custT="1"/>
      <dgm:spPr/>
      <dgm:t>
        <a:bodyPr/>
        <a:lstStyle/>
        <a:p>
          <a:pPr algn="ctr"/>
          <a:r>
            <a:rPr lang="uk-UA" sz="1000" dirty="0" smtClean="0"/>
            <a:t>позабалансові</a:t>
          </a:r>
          <a:endParaRPr lang="ru-RU" sz="1000" dirty="0"/>
        </a:p>
      </dgm:t>
    </dgm:pt>
    <dgm:pt modelId="{8652C33B-EF57-4B66-A95E-F03C189DB043}" type="parTrans" cxnId="{E34F3345-C310-4188-B452-7C720AE5E077}">
      <dgm:prSet custT="1"/>
      <dgm:spPr/>
      <dgm:t>
        <a:bodyPr/>
        <a:lstStyle/>
        <a:p>
          <a:pPr algn="ctr"/>
          <a:endParaRPr lang="ru-RU" sz="1000"/>
        </a:p>
      </dgm:t>
    </dgm:pt>
    <dgm:pt modelId="{A4EDB596-AC38-4FB9-AE80-3491E55C4E70}" type="sibTrans" cxnId="{E34F3345-C310-4188-B452-7C720AE5E077}">
      <dgm:prSet/>
      <dgm:spPr/>
      <dgm:t>
        <a:bodyPr/>
        <a:lstStyle/>
        <a:p>
          <a:pPr algn="ctr"/>
          <a:endParaRPr lang="ru-RU"/>
        </a:p>
      </dgm:t>
    </dgm:pt>
    <dgm:pt modelId="{CBE5AA33-49A9-4B27-B061-15F6581D5D21}">
      <dgm:prSet custT="1"/>
      <dgm:spPr/>
      <dgm:t>
        <a:bodyPr/>
        <a:lstStyle/>
        <a:p>
          <a:pPr algn="ctr"/>
          <a:r>
            <a:rPr lang="uk-UA" sz="900" dirty="0" smtClean="0"/>
            <a:t>за взаємозв'язком з балансом;</a:t>
          </a:r>
          <a:endParaRPr lang="ru-RU" sz="900" dirty="0"/>
        </a:p>
      </dgm:t>
    </dgm:pt>
    <dgm:pt modelId="{EF65FA34-661D-4C15-98A6-E9871F2B2BF5}" type="parTrans" cxnId="{62AEE06F-9E89-4F35-92AD-997B828895C5}">
      <dgm:prSet custT="1"/>
      <dgm:spPr/>
      <dgm:t>
        <a:bodyPr/>
        <a:lstStyle/>
        <a:p>
          <a:pPr algn="ctr"/>
          <a:endParaRPr lang="ru-RU" sz="700"/>
        </a:p>
      </dgm:t>
    </dgm:pt>
    <dgm:pt modelId="{50B23C76-3EC0-49FB-BC0E-C4F113E2C273}" type="sibTrans" cxnId="{62AEE06F-9E89-4F35-92AD-997B828895C5}">
      <dgm:prSet/>
      <dgm:spPr/>
      <dgm:t>
        <a:bodyPr/>
        <a:lstStyle/>
        <a:p>
          <a:pPr algn="ctr"/>
          <a:endParaRPr lang="ru-RU"/>
        </a:p>
      </dgm:t>
    </dgm:pt>
    <dgm:pt modelId="{1A773C50-09CE-4EC3-BF24-8614A7C29CAA}">
      <dgm:prSet custT="1"/>
      <dgm:spPr/>
      <dgm:t>
        <a:bodyPr/>
        <a:lstStyle/>
        <a:p>
          <a:pPr algn="ctr"/>
          <a:r>
            <a:rPr lang="uk-UA" sz="1000" dirty="0" smtClean="0"/>
            <a:t>синтетичні</a:t>
          </a:r>
          <a:endParaRPr lang="ru-RU" sz="1000" dirty="0"/>
        </a:p>
      </dgm:t>
    </dgm:pt>
    <dgm:pt modelId="{D29E7D1A-D746-459B-AA51-A1D2545ECBE0}" type="parTrans" cxnId="{A8C75CD4-2A4A-4FEF-86E7-CEA0EA1AE911}">
      <dgm:prSet custT="1"/>
      <dgm:spPr/>
      <dgm:t>
        <a:bodyPr/>
        <a:lstStyle/>
        <a:p>
          <a:pPr algn="ctr"/>
          <a:endParaRPr lang="ru-RU" sz="1000"/>
        </a:p>
      </dgm:t>
    </dgm:pt>
    <dgm:pt modelId="{C1885697-16D6-46C2-A074-0261F496EA6E}" type="sibTrans" cxnId="{A8C75CD4-2A4A-4FEF-86E7-CEA0EA1AE911}">
      <dgm:prSet/>
      <dgm:spPr/>
      <dgm:t>
        <a:bodyPr/>
        <a:lstStyle/>
        <a:p>
          <a:pPr algn="ctr"/>
          <a:endParaRPr lang="ru-RU"/>
        </a:p>
      </dgm:t>
    </dgm:pt>
    <dgm:pt modelId="{C50E6B78-00B4-4D25-8215-3EC213996B30}">
      <dgm:prSet custT="1"/>
      <dgm:spPr/>
      <dgm:t>
        <a:bodyPr/>
        <a:lstStyle/>
        <a:p>
          <a:pPr algn="ctr"/>
          <a:r>
            <a:rPr lang="ru-RU" sz="900" dirty="0" smtClean="0"/>
            <a:t>за </a:t>
          </a:r>
          <a:r>
            <a:rPr lang="uk-UA" sz="900" noProof="0" dirty="0" smtClean="0"/>
            <a:t>ступенем узагальнення облікових даних</a:t>
          </a:r>
        </a:p>
      </dgm:t>
    </dgm:pt>
    <dgm:pt modelId="{06A8FFC9-13D2-42A7-BABE-EA5F1F7C4E85}" type="sibTrans" cxnId="{860CABDE-F173-469C-A40D-A51C0C5D1832}">
      <dgm:prSet/>
      <dgm:spPr/>
      <dgm:t>
        <a:bodyPr/>
        <a:lstStyle/>
        <a:p>
          <a:pPr algn="ctr"/>
          <a:endParaRPr lang="ru-RU"/>
        </a:p>
      </dgm:t>
    </dgm:pt>
    <dgm:pt modelId="{3D70664D-08A9-4B79-8933-22AFE1180BEF}" type="parTrans" cxnId="{860CABDE-F173-469C-A40D-A51C0C5D1832}">
      <dgm:prSet custT="1"/>
      <dgm:spPr/>
      <dgm:t>
        <a:bodyPr/>
        <a:lstStyle/>
        <a:p>
          <a:pPr algn="ctr"/>
          <a:endParaRPr lang="ru-RU" sz="800"/>
        </a:p>
      </dgm:t>
    </dgm:pt>
    <dgm:pt modelId="{173F1F81-A7F2-499B-A4E3-85514039A713}">
      <dgm:prSet phldrT="[Текст]" custT="1"/>
      <dgm:spPr/>
      <dgm:t>
        <a:bodyPr/>
        <a:lstStyle/>
        <a:p>
          <a:pPr algn="ctr"/>
          <a:r>
            <a:rPr lang="uk-UA" sz="1000" dirty="0" smtClean="0"/>
            <a:t>основні</a:t>
          </a:r>
          <a:endParaRPr lang="ru-RU" sz="1000" dirty="0"/>
        </a:p>
      </dgm:t>
    </dgm:pt>
    <dgm:pt modelId="{291C20C4-58EB-4034-A895-67E30E747E53}" type="sibTrans" cxnId="{68957648-17B3-4D1D-99A1-0DFD45703E35}">
      <dgm:prSet/>
      <dgm:spPr/>
      <dgm:t>
        <a:bodyPr/>
        <a:lstStyle/>
        <a:p>
          <a:pPr algn="ctr"/>
          <a:endParaRPr lang="ru-RU"/>
        </a:p>
      </dgm:t>
    </dgm:pt>
    <dgm:pt modelId="{744BE294-2B8A-48B3-AD42-552244937483}" type="parTrans" cxnId="{68957648-17B3-4D1D-99A1-0DFD45703E35}">
      <dgm:prSet custT="1"/>
      <dgm:spPr/>
      <dgm:t>
        <a:bodyPr/>
        <a:lstStyle/>
        <a:p>
          <a:pPr algn="ctr"/>
          <a:endParaRPr lang="ru-RU" sz="1000"/>
        </a:p>
      </dgm:t>
    </dgm:pt>
    <dgm:pt modelId="{EEC8E2CD-CF5A-49D5-9620-94763A8F433C}" type="pres">
      <dgm:prSet presAssocID="{A08F2AB5-9385-4328-94FD-C0EDFFE6EDD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FAF87D-86FE-43A2-9234-151486E80B51}" type="pres">
      <dgm:prSet presAssocID="{6737EBA0-FCDF-4435-9DAF-65F5907BAABB}" presName="root1" presStyleCnt="0"/>
      <dgm:spPr/>
    </dgm:pt>
    <dgm:pt modelId="{063D7C87-D507-42F1-A500-FEB86CA947B4}" type="pres">
      <dgm:prSet presAssocID="{6737EBA0-FCDF-4435-9DAF-65F5907BAABB}" presName="LevelOneTextNode" presStyleLbl="node0" presStyleIdx="0" presStyleCnt="1" custLinFactX="-83221" custLinFactNeighborX="-100000" custLinFactNeighborY="9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A62C78-B335-4BAA-94D5-791857BBC5DF}" type="pres">
      <dgm:prSet presAssocID="{6737EBA0-FCDF-4435-9DAF-65F5907BAABB}" presName="level2hierChild" presStyleCnt="0"/>
      <dgm:spPr/>
    </dgm:pt>
    <dgm:pt modelId="{9FFADBC8-14CB-4243-8682-3061F4EDB6FD}" type="pres">
      <dgm:prSet presAssocID="{3D70664D-08A9-4B79-8933-22AFE1180BEF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B22632F8-7291-4995-8A49-839ED0D8BB01}" type="pres">
      <dgm:prSet presAssocID="{3D70664D-08A9-4B79-8933-22AFE1180BEF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BFB30F0-5070-4632-91D0-EB3D00DECCEC}" type="pres">
      <dgm:prSet presAssocID="{C50E6B78-00B4-4D25-8215-3EC213996B30}" presName="root2" presStyleCnt="0"/>
      <dgm:spPr/>
    </dgm:pt>
    <dgm:pt modelId="{84C22F49-7C50-41F7-A467-CFB5D89CBA64}" type="pres">
      <dgm:prSet presAssocID="{C50E6B78-00B4-4D25-8215-3EC213996B30}" presName="LevelTwoTextNode" presStyleLbl="node2" presStyleIdx="0" presStyleCnt="4" custScaleY="1296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A53DB9-AC82-493F-8607-70982FB43A42}" type="pres">
      <dgm:prSet presAssocID="{C50E6B78-00B4-4D25-8215-3EC213996B30}" presName="level3hierChild" presStyleCnt="0"/>
      <dgm:spPr/>
    </dgm:pt>
    <dgm:pt modelId="{6D849578-2E26-4914-9DC4-1FF5AC1972DD}" type="pres">
      <dgm:prSet presAssocID="{D29E7D1A-D746-459B-AA51-A1D2545ECBE0}" presName="conn2-1" presStyleLbl="parChTrans1D3" presStyleIdx="0" presStyleCnt="13"/>
      <dgm:spPr/>
      <dgm:t>
        <a:bodyPr/>
        <a:lstStyle/>
        <a:p>
          <a:endParaRPr lang="ru-RU"/>
        </a:p>
      </dgm:t>
    </dgm:pt>
    <dgm:pt modelId="{028794F2-E506-4958-857C-2AA8430F4524}" type="pres">
      <dgm:prSet presAssocID="{D29E7D1A-D746-459B-AA51-A1D2545ECBE0}" presName="connTx" presStyleLbl="parChTrans1D3" presStyleIdx="0" presStyleCnt="13"/>
      <dgm:spPr/>
      <dgm:t>
        <a:bodyPr/>
        <a:lstStyle/>
        <a:p>
          <a:endParaRPr lang="ru-RU"/>
        </a:p>
      </dgm:t>
    </dgm:pt>
    <dgm:pt modelId="{3611DBCC-C076-4B4B-8F79-19F276EFCC1E}" type="pres">
      <dgm:prSet presAssocID="{1A773C50-09CE-4EC3-BF24-8614A7C29CAA}" presName="root2" presStyleCnt="0"/>
      <dgm:spPr/>
    </dgm:pt>
    <dgm:pt modelId="{EC9C85CC-0CF5-4FEA-971A-6BA4CEB6F533}" type="pres">
      <dgm:prSet presAssocID="{1A773C50-09CE-4EC3-BF24-8614A7C29CAA}" presName="LevelTwoTextNode" presStyleLbl="node3" presStyleIdx="0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351E44-BBE4-4893-8075-08BA7479A14B}" type="pres">
      <dgm:prSet presAssocID="{1A773C50-09CE-4EC3-BF24-8614A7C29CAA}" presName="level3hierChild" presStyleCnt="0"/>
      <dgm:spPr/>
    </dgm:pt>
    <dgm:pt modelId="{92E79B8B-373F-4660-AE1B-396F038F079D}" type="pres">
      <dgm:prSet presAssocID="{C86A8B30-B6CB-4F67-B696-8A3DA3CE5C60}" presName="conn2-1" presStyleLbl="parChTrans1D3" presStyleIdx="1" presStyleCnt="13"/>
      <dgm:spPr/>
      <dgm:t>
        <a:bodyPr/>
        <a:lstStyle/>
        <a:p>
          <a:endParaRPr lang="ru-RU"/>
        </a:p>
      </dgm:t>
    </dgm:pt>
    <dgm:pt modelId="{74092A47-81E7-4A24-91A2-055F59F15977}" type="pres">
      <dgm:prSet presAssocID="{C86A8B30-B6CB-4F67-B696-8A3DA3CE5C60}" presName="connTx" presStyleLbl="parChTrans1D3" presStyleIdx="1" presStyleCnt="13"/>
      <dgm:spPr/>
      <dgm:t>
        <a:bodyPr/>
        <a:lstStyle/>
        <a:p>
          <a:endParaRPr lang="ru-RU"/>
        </a:p>
      </dgm:t>
    </dgm:pt>
    <dgm:pt modelId="{56591F8F-D268-4F9A-8984-4F2012ADE08D}" type="pres">
      <dgm:prSet presAssocID="{8489DF55-B4E0-4917-9B1E-877FD776E222}" presName="root2" presStyleCnt="0"/>
      <dgm:spPr/>
    </dgm:pt>
    <dgm:pt modelId="{3213DE8A-EB19-4798-B629-B41092182481}" type="pres">
      <dgm:prSet presAssocID="{8489DF55-B4E0-4917-9B1E-877FD776E222}" presName="LevelTwoTextNode" presStyleLbl="node3" presStyleIdx="1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2AAE8D-6332-45A2-BECF-8BB42C5C027A}" type="pres">
      <dgm:prSet presAssocID="{8489DF55-B4E0-4917-9B1E-877FD776E222}" presName="level3hierChild" presStyleCnt="0"/>
      <dgm:spPr/>
    </dgm:pt>
    <dgm:pt modelId="{1402CDAD-66DE-4A2D-ACFF-F607460BA0E1}" type="pres">
      <dgm:prSet presAssocID="{2A386DDE-8CCF-441E-8E4F-2FE02F411483}" presName="conn2-1" presStyleLbl="parChTrans1D3" presStyleIdx="2" presStyleCnt="13"/>
      <dgm:spPr/>
      <dgm:t>
        <a:bodyPr/>
        <a:lstStyle/>
        <a:p>
          <a:endParaRPr lang="ru-RU"/>
        </a:p>
      </dgm:t>
    </dgm:pt>
    <dgm:pt modelId="{740AF78E-89C0-4148-947C-41F377DB3722}" type="pres">
      <dgm:prSet presAssocID="{2A386DDE-8CCF-441E-8E4F-2FE02F411483}" presName="connTx" presStyleLbl="parChTrans1D3" presStyleIdx="2" presStyleCnt="13"/>
      <dgm:spPr/>
      <dgm:t>
        <a:bodyPr/>
        <a:lstStyle/>
        <a:p>
          <a:endParaRPr lang="ru-RU"/>
        </a:p>
      </dgm:t>
    </dgm:pt>
    <dgm:pt modelId="{612A2EC3-3DB6-4235-AD4D-A5E85111743D}" type="pres">
      <dgm:prSet presAssocID="{946277B6-4EE2-4A55-BAEA-8DAC7879F6AA}" presName="root2" presStyleCnt="0"/>
      <dgm:spPr/>
    </dgm:pt>
    <dgm:pt modelId="{E9977E2F-769A-4E49-8CFC-9B172BCC90FD}" type="pres">
      <dgm:prSet presAssocID="{946277B6-4EE2-4A55-BAEA-8DAC7879F6AA}" presName="LevelTwoTextNode" presStyleLbl="node3" presStyleIdx="2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9CDF52-CC1C-4BF4-AB23-234DEBC92D01}" type="pres">
      <dgm:prSet presAssocID="{946277B6-4EE2-4A55-BAEA-8DAC7879F6AA}" presName="level3hierChild" presStyleCnt="0"/>
      <dgm:spPr/>
    </dgm:pt>
    <dgm:pt modelId="{C7C94C9F-71FA-4805-8A97-DD53355ADBAB}" type="pres">
      <dgm:prSet presAssocID="{EF65FA34-661D-4C15-98A6-E9871F2B2BF5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0EC059C-FF38-4B64-9DCC-2A288A5C8C14}" type="pres">
      <dgm:prSet presAssocID="{EF65FA34-661D-4C15-98A6-E9871F2B2BF5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26B8135-9EF6-42A6-A6F5-6AE25FF3A4F0}" type="pres">
      <dgm:prSet presAssocID="{CBE5AA33-49A9-4B27-B061-15F6581D5D21}" presName="root2" presStyleCnt="0"/>
      <dgm:spPr/>
    </dgm:pt>
    <dgm:pt modelId="{4EBC625C-105B-482C-BFAC-E7C3D6CB7DD1}" type="pres">
      <dgm:prSet presAssocID="{CBE5AA33-49A9-4B27-B061-15F6581D5D21}" presName="LevelTwoTextNode" presStyleLbl="node2" presStyleIdx="1" presStyleCnt="4" custScaleY="1296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5E574D-B6D5-4F90-AB22-A2C4C8F1CA82}" type="pres">
      <dgm:prSet presAssocID="{CBE5AA33-49A9-4B27-B061-15F6581D5D21}" presName="level3hierChild" presStyleCnt="0"/>
      <dgm:spPr/>
    </dgm:pt>
    <dgm:pt modelId="{7F77200B-0CF9-4741-AD3A-BB1D8136AB1D}" type="pres">
      <dgm:prSet presAssocID="{44FC8C7F-60F3-49A9-B45D-CD8C9968B4AF}" presName="conn2-1" presStyleLbl="parChTrans1D3" presStyleIdx="3" presStyleCnt="13"/>
      <dgm:spPr/>
      <dgm:t>
        <a:bodyPr/>
        <a:lstStyle/>
        <a:p>
          <a:endParaRPr lang="ru-RU"/>
        </a:p>
      </dgm:t>
    </dgm:pt>
    <dgm:pt modelId="{0ABEC74C-BE9C-4830-9E76-9039BE6EC7DE}" type="pres">
      <dgm:prSet presAssocID="{44FC8C7F-60F3-49A9-B45D-CD8C9968B4AF}" presName="connTx" presStyleLbl="parChTrans1D3" presStyleIdx="3" presStyleCnt="13"/>
      <dgm:spPr/>
      <dgm:t>
        <a:bodyPr/>
        <a:lstStyle/>
        <a:p>
          <a:endParaRPr lang="ru-RU"/>
        </a:p>
      </dgm:t>
    </dgm:pt>
    <dgm:pt modelId="{311BCC1A-610B-467F-BD2F-B7EC3592D5E3}" type="pres">
      <dgm:prSet presAssocID="{111F1E0B-82DE-407F-AD3A-5D4BBBD0BACF}" presName="root2" presStyleCnt="0"/>
      <dgm:spPr/>
    </dgm:pt>
    <dgm:pt modelId="{0E78F284-B77E-4D8A-B180-D00186D97BCD}" type="pres">
      <dgm:prSet presAssocID="{111F1E0B-82DE-407F-AD3A-5D4BBBD0BACF}" presName="LevelTwoTextNode" presStyleLbl="node3" presStyleIdx="3" presStyleCnt="13" custScaleX="255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06724A-9BC5-4160-B437-E50D639655E7}" type="pres">
      <dgm:prSet presAssocID="{111F1E0B-82DE-407F-AD3A-5D4BBBD0BACF}" presName="level3hierChild" presStyleCnt="0"/>
      <dgm:spPr/>
    </dgm:pt>
    <dgm:pt modelId="{A368F5B5-026D-4DF1-B27B-750B3419B61B}" type="pres">
      <dgm:prSet presAssocID="{98FEA99F-37B5-40EC-8670-F57F1C86674B}" presName="conn2-1" presStyleLbl="parChTrans1D3" presStyleIdx="4" presStyleCnt="13"/>
      <dgm:spPr/>
      <dgm:t>
        <a:bodyPr/>
        <a:lstStyle/>
        <a:p>
          <a:endParaRPr lang="ru-RU"/>
        </a:p>
      </dgm:t>
    </dgm:pt>
    <dgm:pt modelId="{C0E78F1B-B7D9-4BF8-9969-6B37FA8A08E4}" type="pres">
      <dgm:prSet presAssocID="{98FEA99F-37B5-40EC-8670-F57F1C86674B}" presName="connTx" presStyleLbl="parChTrans1D3" presStyleIdx="4" presStyleCnt="13"/>
      <dgm:spPr/>
      <dgm:t>
        <a:bodyPr/>
        <a:lstStyle/>
        <a:p>
          <a:endParaRPr lang="ru-RU"/>
        </a:p>
      </dgm:t>
    </dgm:pt>
    <dgm:pt modelId="{827DC170-6732-41B6-B352-C51485DFB7E3}" type="pres">
      <dgm:prSet presAssocID="{601CFEED-C98D-49B4-A01D-A653D450BA0B}" presName="root2" presStyleCnt="0"/>
      <dgm:spPr/>
    </dgm:pt>
    <dgm:pt modelId="{0D179521-ED23-476F-9CDA-E091B03B60D4}" type="pres">
      <dgm:prSet presAssocID="{601CFEED-C98D-49B4-A01D-A653D450BA0B}" presName="LevelTwoTextNode" presStyleLbl="node3" presStyleIdx="4" presStyleCnt="13" custScaleX="255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29FD17-7865-4FA9-A310-A2CCAEC3675B}" type="pres">
      <dgm:prSet presAssocID="{601CFEED-C98D-49B4-A01D-A653D450BA0B}" presName="level3hierChild" presStyleCnt="0"/>
      <dgm:spPr/>
    </dgm:pt>
    <dgm:pt modelId="{D8A457BF-3C58-4EFD-A58A-8B823F8C639E}" type="pres">
      <dgm:prSet presAssocID="{4022FA53-7EB5-4685-8B73-B6BF8C046C88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8FDC404E-2CD2-456B-926B-2685D5996E89}" type="pres">
      <dgm:prSet presAssocID="{4022FA53-7EB5-4685-8B73-B6BF8C046C88}" presName="connTx" presStyleLbl="parChTrans1D2" presStyleIdx="2" presStyleCnt="4"/>
      <dgm:spPr/>
      <dgm:t>
        <a:bodyPr/>
        <a:lstStyle/>
        <a:p>
          <a:endParaRPr lang="ru-RU"/>
        </a:p>
      </dgm:t>
    </dgm:pt>
    <dgm:pt modelId="{9707308B-B932-415C-A41B-34ECE7D5DF04}" type="pres">
      <dgm:prSet presAssocID="{20D5EFD3-7E3F-4972-8875-1DE71D0EAA44}" presName="root2" presStyleCnt="0"/>
      <dgm:spPr/>
    </dgm:pt>
    <dgm:pt modelId="{02520F8D-D2B3-44F2-AC99-C2D45A29E54F}" type="pres">
      <dgm:prSet presAssocID="{20D5EFD3-7E3F-4972-8875-1DE71D0EAA44}" presName="LevelTwoTextNode" presStyleLbl="node2" presStyleIdx="2" presStyleCnt="4" custScaleY="1296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9E0C53-B928-46F1-98FA-44829BB261AD}" type="pres">
      <dgm:prSet presAssocID="{20D5EFD3-7E3F-4972-8875-1DE71D0EAA44}" presName="level3hierChild" presStyleCnt="0"/>
      <dgm:spPr/>
    </dgm:pt>
    <dgm:pt modelId="{0660CCBF-0864-4195-B51E-BF36587D4D90}" type="pres">
      <dgm:prSet presAssocID="{96F869D8-4F94-418F-A844-5672B41424E1}" presName="conn2-1" presStyleLbl="parChTrans1D3" presStyleIdx="5" presStyleCnt="13"/>
      <dgm:spPr/>
      <dgm:t>
        <a:bodyPr/>
        <a:lstStyle/>
        <a:p>
          <a:endParaRPr lang="ru-RU"/>
        </a:p>
      </dgm:t>
    </dgm:pt>
    <dgm:pt modelId="{645618E4-73E4-49E1-BC0E-2C21979D35B4}" type="pres">
      <dgm:prSet presAssocID="{96F869D8-4F94-418F-A844-5672B41424E1}" presName="connTx" presStyleLbl="parChTrans1D3" presStyleIdx="5" presStyleCnt="13"/>
      <dgm:spPr/>
      <dgm:t>
        <a:bodyPr/>
        <a:lstStyle/>
        <a:p>
          <a:endParaRPr lang="ru-RU"/>
        </a:p>
      </dgm:t>
    </dgm:pt>
    <dgm:pt modelId="{5E11AB2B-ACCD-4587-9401-8AE42907B1C8}" type="pres">
      <dgm:prSet presAssocID="{E3806DA7-C175-4FA9-B378-F6A1799AC052}" presName="root2" presStyleCnt="0"/>
      <dgm:spPr/>
    </dgm:pt>
    <dgm:pt modelId="{1F44AE46-3664-40E2-B982-9E42CDFD4129}" type="pres">
      <dgm:prSet presAssocID="{E3806DA7-C175-4FA9-B378-F6A1799AC052}" presName="LevelTwoTextNode" presStyleLbl="node3" presStyleIdx="5" presStyleCnt="13" custScaleX="213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40312-9A8C-4C33-A4CC-B2BF9613264D}" type="pres">
      <dgm:prSet presAssocID="{E3806DA7-C175-4FA9-B378-F6A1799AC052}" presName="level3hierChild" presStyleCnt="0"/>
      <dgm:spPr/>
    </dgm:pt>
    <dgm:pt modelId="{32FDCFF5-DF42-48CB-A8A7-2AC6EC020D8C}" type="pres">
      <dgm:prSet presAssocID="{3ABFAD9D-6DF2-4DDF-9A15-B60379B799A6}" presName="conn2-1" presStyleLbl="parChTrans1D3" presStyleIdx="6" presStyleCnt="13"/>
      <dgm:spPr/>
      <dgm:t>
        <a:bodyPr/>
        <a:lstStyle/>
        <a:p>
          <a:endParaRPr lang="ru-RU"/>
        </a:p>
      </dgm:t>
    </dgm:pt>
    <dgm:pt modelId="{C51D7A00-C76C-41C5-A3D8-3C57F39FCB36}" type="pres">
      <dgm:prSet presAssocID="{3ABFAD9D-6DF2-4DDF-9A15-B60379B799A6}" presName="connTx" presStyleLbl="parChTrans1D3" presStyleIdx="6" presStyleCnt="13"/>
      <dgm:spPr/>
      <dgm:t>
        <a:bodyPr/>
        <a:lstStyle/>
        <a:p>
          <a:endParaRPr lang="ru-RU"/>
        </a:p>
      </dgm:t>
    </dgm:pt>
    <dgm:pt modelId="{4F8DF631-5452-4DE9-9520-9A406A0B38EB}" type="pres">
      <dgm:prSet presAssocID="{84DFED72-2231-4159-B313-AF21AB1882E9}" presName="root2" presStyleCnt="0"/>
      <dgm:spPr/>
    </dgm:pt>
    <dgm:pt modelId="{BBA361E3-55C1-4877-AD63-8F00FB4964E8}" type="pres">
      <dgm:prSet presAssocID="{84DFED72-2231-4159-B313-AF21AB1882E9}" presName="LevelTwoTextNode" presStyleLbl="node3" presStyleIdx="6" presStyleCnt="13" custScaleX="2135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93A7D1-FD09-4088-80AA-6791B654696C}" type="pres">
      <dgm:prSet presAssocID="{84DFED72-2231-4159-B313-AF21AB1882E9}" presName="level3hierChild" presStyleCnt="0"/>
      <dgm:spPr/>
    </dgm:pt>
    <dgm:pt modelId="{36CF2A86-B3D6-40F0-8795-13857CC82FA5}" type="pres">
      <dgm:prSet presAssocID="{8C0A36CF-6029-44B0-9FFF-87CD22765823}" presName="conn2-1" presStyleLbl="parChTrans1D3" presStyleIdx="7" presStyleCnt="13"/>
      <dgm:spPr/>
      <dgm:t>
        <a:bodyPr/>
        <a:lstStyle/>
        <a:p>
          <a:endParaRPr lang="ru-RU"/>
        </a:p>
      </dgm:t>
    </dgm:pt>
    <dgm:pt modelId="{C07FC865-1CB7-4AC7-B9C8-909E394FBECB}" type="pres">
      <dgm:prSet presAssocID="{8C0A36CF-6029-44B0-9FFF-87CD22765823}" presName="connTx" presStyleLbl="parChTrans1D3" presStyleIdx="7" presStyleCnt="13"/>
      <dgm:spPr/>
      <dgm:t>
        <a:bodyPr/>
        <a:lstStyle/>
        <a:p>
          <a:endParaRPr lang="ru-RU"/>
        </a:p>
      </dgm:t>
    </dgm:pt>
    <dgm:pt modelId="{AB2DD43D-D744-43B2-98D3-E2F5BB91128F}" type="pres">
      <dgm:prSet presAssocID="{E8030100-0E71-48AF-AF1E-590E4FAB4C04}" presName="root2" presStyleCnt="0"/>
      <dgm:spPr/>
    </dgm:pt>
    <dgm:pt modelId="{955A8FA7-0F0C-4377-99FB-DA43CDE54A96}" type="pres">
      <dgm:prSet presAssocID="{E8030100-0E71-48AF-AF1E-590E4FAB4C04}" presName="LevelTwoTextNode" presStyleLbl="node3" presStyleIdx="7" presStyleCnt="13" custScaleX="2135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464833-06AE-444D-A5A1-DB50B8125B80}" type="pres">
      <dgm:prSet presAssocID="{E8030100-0E71-48AF-AF1E-590E4FAB4C04}" presName="level3hierChild" presStyleCnt="0"/>
      <dgm:spPr/>
    </dgm:pt>
    <dgm:pt modelId="{1BAD169C-F48F-40DF-AB52-118F9DD91347}" type="pres">
      <dgm:prSet presAssocID="{9DC2D2FA-5E7D-4FA1-9B48-54A19AF209A3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5C65DAB8-6A2A-4E46-B7C8-CA8DE4042EBB}" type="pres">
      <dgm:prSet presAssocID="{9DC2D2FA-5E7D-4FA1-9B48-54A19AF209A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FFBC655C-CAD3-447B-8389-2F7966CF19C9}" type="pres">
      <dgm:prSet presAssocID="{D5785AF1-96A7-4F01-8B9D-2A1DA1330F4E}" presName="root2" presStyleCnt="0"/>
      <dgm:spPr/>
    </dgm:pt>
    <dgm:pt modelId="{B424852C-22AF-44A9-BF0B-E4F93DF6F3CF}" type="pres">
      <dgm:prSet presAssocID="{D5785AF1-96A7-4F01-8B9D-2A1DA1330F4E}" presName="LevelTwoTextNode" presStyleLbl="node2" presStyleIdx="3" presStyleCnt="4" custScaleY="1296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3B2FE5-6A8D-4B75-8CD1-6348FE248365}" type="pres">
      <dgm:prSet presAssocID="{D5785AF1-96A7-4F01-8B9D-2A1DA1330F4E}" presName="level3hierChild" presStyleCnt="0"/>
      <dgm:spPr/>
    </dgm:pt>
    <dgm:pt modelId="{7606C9FC-1AB8-4DFB-9BCF-25B8F1CCE2FF}" type="pres">
      <dgm:prSet presAssocID="{744BE294-2B8A-48B3-AD42-552244937483}" presName="conn2-1" presStyleLbl="parChTrans1D3" presStyleIdx="8" presStyleCnt="13"/>
      <dgm:spPr/>
      <dgm:t>
        <a:bodyPr/>
        <a:lstStyle/>
        <a:p>
          <a:endParaRPr lang="ru-RU"/>
        </a:p>
      </dgm:t>
    </dgm:pt>
    <dgm:pt modelId="{079B235F-F919-49D6-A614-5A89CA595B89}" type="pres">
      <dgm:prSet presAssocID="{744BE294-2B8A-48B3-AD42-552244937483}" presName="connTx" presStyleLbl="parChTrans1D3" presStyleIdx="8" presStyleCnt="13"/>
      <dgm:spPr/>
      <dgm:t>
        <a:bodyPr/>
        <a:lstStyle/>
        <a:p>
          <a:endParaRPr lang="ru-RU"/>
        </a:p>
      </dgm:t>
    </dgm:pt>
    <dgm:pt modelId="{B5F66A7F-FA65-46EA-B329-2FD130F1BB13}" type="pres">
      <dgm:prSet presAssocID="{173F1F81-A7F2-499B-A4E3-85514039A713}" presName="root2" presStyleCnt="0"/>
      <dgm:spPr/>
    </dgm:pt>
    <dgm:pt modelId="{BC13848E-5081-4AE6-8EB7-A4DC3D30A862}" type="pres">
      <dgm:prSet presAssocID="{173F1F81-A7F2-499B-A4E3-85514039A713}" presName="LevelTwoTextNode" presStyleLbl="node3" presStyleIdx="8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DCB506-A5A3-4423-8764-343D0F0B6059}" type="pres">
      <dgm:prSet presAssocID="{173F1F81-A7F2-499B-A4E3-85514039A713}" presName="level3hierChild" presStyleCnt="0"/>
      <dgm:spPr/>
    </dgm:pt>
    <dgm:pt modelId="{D9E20AEE-133F-47C9-AEE3-C063D88DE91D}" type="pres">
      <dgm:prSet presAssocID="{EB9758E2-87D2-41B1-9BEF-D28E1E07044A}" presName="conn2-1" presStyleLbl="parChTrans1D3" presStyleIdx="9" presStyleCnt="13"/>
      <dgm:spPr/>
      <dgm:t>
        <a:bodyPr/>
        <a:lstStyle/>
        <a:p>
          <a:endParaRPr lang="ru-RU"/>
        </a:p>
      </dgm:t>
    </dgm:pt>
    <dgm:pt modelId="{E63F4C62-602B-400A-B37E-9029C2CDBC06}" type="pres">
      <dgm:prSet presAssocID="{EB9758E2-87D2-41B1-9BEF-D28E1E07044A}" presName="connTx" presStyleLbl="parChTrans1D3" presStyleIdx="9" presStyleCnt="13"/>
      <dgm:spPr/>
      <dgm:t>
        <a:bodyPr/>
        <a:lstStyle/>
        <a:p>
          <a:endParaRPr lang="ru-RU"/>
        </a:p>
      </dgm:t>
    </dgm:pt>
    <dgm:pt modelId="{B7C15C2E-4C53-4B72-B348-EEAF10B0E64C}" type="pres">
      <dgm:prSet presAssocID="{73403108-02CA-463B-AF5A-8EA3FAAE24C1}" presName="root2" presStyleCnt="0"/>
      <dgm:spPr/>
    </dgm:pt>
    <dgm:pt modelId="{151AEFE3-FCC2-4C37-9418-CDF8E9AAF579}" type="pres">
      <dgm:prSet presAssocID="{73403108-02CA-463B-AF5A-8EA3FAAE24C1}" presName="LevelTwoTextNode" presStyleLbl="node3" presStyleIdx="9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C04821-B971-432E-A88D-FE062D1D4330}" type="pres">
      <dgm:prSet presAssocID="{73403108-02CA-463B-AF5A-8EA3FAAE24C1}" presName="level3hierChild" presStyleCnt="0"/>
      <dgm:spPr/>
    </dgm:pt>
    <dgm:pt modelId="{11A51EAE-231D-461C-AE01-451FFA128895}" type="pres">
      <dgm:prSet presAssocID="{B9C1E9F3-C3BA-4EAF-839E-BC1557508773}" presName="conn2-1" presStyleLbl="parChTrans1D3" presStyleIdx="10" presStyleCnt="13"/>
      <dgm:spPr/>
      <dgm:t>
        <a:bodyPr/>
        <a:lstStyle/>
        <a:p>
          <a:endParaRPr lang="ru-RU"/>
        </a:p>
      </dgm:t>
    </dgm:pt>
    <dgm:pt modelId="{7532433C-67C7-4BDD-BCF3-1D36F885C264}" type="pres">
      <dgm:prSet presAssocID="{B9C1E9F3-C3BA-4EAF-839E-BC1557508773}" presName="connTx" presStyleLbl="parChTrans1D3" presStyleIdx="10" presStyleCnt="13"/>
      <dgm:spPr/>
      <dgm:t>
        <a:bodyPr/>
        <a:lstStyle/>
        <a:p>
          <a:endParaRPr lang="ru-RU"/>
        </a:p>
      </dgm:t>
    </dgm:pt>
    <dgm:pt modelId="{981B46F2-EE1C-4818-AD33-BA58B4BF6A2D}" type="pres">
      <dgm:prSet presAssocID="{4F9D7A8B-069F-42CC-9A97-0FDF3BD4F8A6}" presName="root2" presStyleCnt="0"/>
      <dgm:spPr/>
    </dgm:pt>
    <dgm:pt modelId="{B444352A-B7FC-4912-8A18-6D336B225220}" type="pres">
      <dgm:prSet presAssocID="{4F9D7A8B-069F-42CC-9A97-0FDF3BD4F8A6}" presName="LevelTwoTextNode" presStyleLbl="node3" presStyleIdx="10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A4360D-9FAD-4602-B82E-444BFE0DB021}" type="pres">
      <dgm:prSet presAssocID="{4F9D7A8B-069F-42CC-9A97-0FDF3BD4F8A6}" presName="level3hierChild" presStyleCnt="0"/>
      <dgm:spPr/>
    </dgm:pt>
    <dgm:pt modelId="{C0FC6622-E7AE-4CA8-B61F-37353727C06E}" type="pres">
      <dgm:prSet presAssocID="{FF87CED0-DB4D-45EC-8393-49277BBA043A}" presName="conn2-1" presStyleLbl="parChTrans1D3" presStyleIdx="11" presStyleCnt="13"/>
      <dgm:spPr/>
      <dgm:t>
        <a:bodyPr/>
        <a:lstStyle/>
        <a:p>
          <a:endParaRPr lang="ru-RU"/>
        </a:p>
      </dgm:t>
    </dgm:pt>
    <dgm:pt modelId="{90B4E540-F4DD-4349-ADE3-2D2D199E47CC}" type="pres">
      <dgm:prSet presAssocID="{FF87CED0-DB4D-45EC-8393-49277BBA043A}" presName="connTx" presStyleLbl="parChTrans1D3" presStyleIdx="11" presStyleCnt="13"/>
      <dgm:spPr/>
      <dgm:t>
        <a:bodyPr/>
        <a:lstStyle/>
        <a:p>
          <a:endParaRPr lang="ru-RU"/>
        </a:p>
      </dgm:t>
    </dgm:pt>
    <dgm:pt modelId="{1EDC7015-23E7-45D1-B5CB-FBB02C14DC9E}" type="pres">
      <dgm:prSet presAssocID="{59380195-AE05-4EB0-9D49-FD1749ACFF07}" presName="root2" presStyleCnt="0"/>
      <dgm:spPr/>
    </dgm:pt>
    <dgm:pt modelId="{87A87C29-2785-4A03-AE2C-C21D41F4C314}" type="pres">
      <dgm:prSet presAssocID="{59380195-AE05-4EB0-9D49-FD1749ACFF07}" presName="LevelTwoTextNode" presStyleLbl="node3" presStyleIdx="11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F30803-E0E7-44E9-8FF4-1D1147999CAB}" type="pres">
      <dgm:prSet presAssocID="{59380195-AE05-4EB0-9D49-FD1749ACFF07}" presName="level3hierChild" presStyleCnt="0"/>
      <dgm:spPr/>
    </dgm:pt>
    <dgm:pt modelId="{20DB7A91-969A-4B52-BF54-31935D294907}" type="pres">
      <dgm:prSet presAssocID="{8652C33B-EF57-4B66-A95E-F03C189DB043}" presName="conn2-1" presStyleLbl="parChTrans1D3" presStyleIdx="12" presStyleCnt="13"/>
      <dgm:spPr/>
      <dgm:t>
        <a:bodyPr/>
        <a:lstStyle/>
        <a:p>
          <a:endParaRPr lang="ru-RU"/>
        </a:p>
      </dgm:t>
    </dgm:pt>
    <dgm:pt modelId="{B8060836-34F2-4865-92FA-E0F255F9D058}" type="pres">
      <dgm:prSet presAssocID="{8652C33B-EF57-4B66-A95E-F03C189DB043}" presName="connTx" presStyleLbl="parChTrans1D3" presStyleIdx="12" presStyleCnt="13"/>
      <dgm:spPr/>
      <dgm:t>
        <a:bodyPr/>
        <a:lstStyle/>
        <a:p>
          <a:endParaRPr lang="ru-RU"/>
        </a:p>
      </dgm:t>
    </dgm:pt>
    <dgm:pt modelId="{98524A15-6EF6-4E0B-BC17-21C50EB5F557}" type="pres">
      <dgm:prSet presAssocID="{2F421CE6-631F-4F8D-B5ED-1D3C30250454}" presName="root2" presStyleCnt="0"/>
      <dgm:spPr/>
    </dgm:pt>
    <dgm:pt modelId="{AB8C4AE3-B557-44B9-8DDB-CA97FE99877D}" type="pres">
      <dgm:prSet presAssocID="{2F421CE6-631F-4F8D-B5ED-1D3C30250454}" presName="LevelTwoTextNode" presStyleLbl="node3" presStyleIdx="12" presStyleCnt="13" custScaleX="143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A4D43C-41E4-4AD9-AB9B-1C31E17FB88A}" type="pres">
      <dgm:prSet presAssocID="{2F421CE6-631F-4F8D-B5ED-1D3C30250454}" presName="level3hierChild" presStyleCnt="0"/>
      <dgm:spPr/>
    </dgm:pt>
  </dgm:ptLst>
  <dgm:cxnLst>
    <dgm:cxn modelId="{89BCB1B1-ACA6-45B1-A162-A56E012CAB59}" type="presOf" srcId="{FF87CED0-DB4D-45EC-8393-49277BBA043A}" destId="{90B4E540-F4DD-4349-ADE3-2D2D199E47CC}" srcOrd="1" destOrd="0" presId="urn:microsoft.com/office/officeart/2008/layout/HorizontalMultiLevelHierarchy"/>
    <dgm:cxn modelId="{A8C75CD4-2A4A-4FEF-86E7-CEA0EA1AE911}" srcId="{C50E6B78-00B4-4D25-8215-3EC213996B30}" destId="{1A773C50-09CE-4EC3-BF24-8614A7C29CAA}" srcOrd="0" destOrd="0" parTransId="{D29E7D1A-D746-459B-AA51-A1D2545ECBE0}" sibTransId="{C1885697-16D6-46C2-A074-0261F496EA6E}"/>
    <dgm:cxn modelId="{1B45729D-5A21-46A7-8811-D276CD29BAFF}" type="presOf" srcId="{D29E7D1A-D746-459B-AA51-A1D2545ECBE0}" destId="{6D849578-2E26-4914-9DC4-1FF5AC1972DD}" srcOrd="0" destOrd="0" presId="urn:microsoft.com/office/officeart/2008/layout/HorizontalMultiLevelHierarchy"/>
    <dgm:cxn modelId="{529DE702-3419-4E7F-91AA-B6CCD3DE03CA}" type="presOf" srcId="{111F1E0B-82DE-407F-AD3A-5D4BBBD0BACF}" destId="{0E78F284-B77E-4D8A-B180-D00186D97BCD}" srcOrd="0" destOrd="0" presId="urn:microsoft.com/office/officeart/2008/layout/HorizontalMultiLevelHierarchy"/>
    <dgm:cxn modelId="{F4D71F1A-07A5-462F-9955-EB478AA265FB}" type="presOf" srcId="{946277B6-4EE2-4A55-BAEA-8DAC7879F6AA}" destId="{E9977E2F-769A-4E49-8CFC-9B172BCC90FD}" srcOrd="0" destOrd="0" presId="urn:microsoft.com/office/officeart/2008/layout/HorizontalMultiLevelHierarchy"/>
    <dgm:cxn modelId="{1DD61F03-2DD3-4758-8961-929A200C7B4E}" srcId="{20D5EFD3-7E3F-4972-8875-1DE71D0EAA44}" destId="{E3806DA7-C175-4FA9-B378-F6A1799AC052}" srcOrd="0" destOrd="0" parTransId="{96F869D8-4F94-418F-A844-5672B41424E1}" sibTransId="{EC275761-5B1F-48BD-828D-2AB6B6D56E40}"/>
    <dgm:cxn modelId="{81766469-BD71-47D6-95BF-D06A6649A2ED}" type="presOf" srcId="{20D5EFD3-7E3F-4972-8875-1DE71D0EAA44}" destId="{02520F8D-D2B3-44F2-AC99-C2D45A29E54F}" srcOrd="0" destOrd="0" presId="urn:microsoft.com/office/officeart/2008/layout/HorizontalMultiLevelHierarchy"/>
    <dgm:cxn modelId="{6E4BCA44-1E0D-4D5B-BD32-451C315C7ECD}" type="presOf" srcId="{59380195-AE05-4EB0-9D49-FD1749ACFF07}" destId="{87A87C29-2785-4A03-AE2C-C21D41F4C314}" srcOrd="0" destOrd="0" presId="urn:microsoft.com/office/officeart/2008/layout/HorizontalMultiLevelHierarchy"/>
    <dgm:cxn modelId="{492AE439-D760-4CF5-AEBE-9CF6EA86D33D}" srcId="{CBE5AA33-49A9-4B27-B061-15F6581D5D21}" destId="{601CFEED-C98D-49B4-A01D-A653D450BA0B}" srcOrd="1" destOrd="0" parTransId="{98FEA99F-37B5-40EC-8670-F57F1C86674B}" sibTransId="{CB9FDB2D-03FC-48B8-86CE-BB6F8CEC6BD7}"/>
    <dgm:cxn modelId="{39A5A385-7458-48D2-BF82-6E14AC62E328}" type="presOf" srcId="{CBE5AA33-49A9-4B27-B061-15F6581D5D21}" destId="{4EBC625C-105B-482C-BFAC-E7C3D6CB7DD1}" srcOrd="0" destOrd="0" presId="urn:microsoft.com/office/officeart/2008/layout/HorizontalMultiLevelHierarchy"/>
    <dgm:cxn modelId="{3A81A7E5-A821-40F6-BDD2-A3B14EE0AC34}" type="presOf" srcId="{3D70664D-08A9-4B79-8933-22AFE1180BEF}" destId="{9FFADBC8-14CB-4243-8682-3061F4EDB6FD}" srcOrd="0" destOrd="0" presId="urn:microsoft.com/office/officeart/2008/layout/HorizontalMultiLevelHierarchy"/>
    <dgm:cxn modelId="{38E8508D-91BD-458C-988F-CC2300E0B74E}" type="presOf" srcId="{3D70664D-08A9-4B79-8933-22AFE1180BEF}" destId="{B22632F8-7291-4995-8A49-839ED0D8BB01}" srcOrd="1" destOrd="0" presId="urn:microsoft.com/office/officeart/2008/layout/HorizontalMultiLevelHierarchy"/>
    <dgm:cxn modelId="{4720B6C0-66F1-4EF4-AD34-92E364629F8B}" type="presOf" srcId="{2A386DDE-8CCF-441E-8E4F-2FE02F411483}" destId="{740AF78E-89C0-4148-947C-41F377DB3722}" srcOrd="1" destOrd="0" presId="urn:microsoft.com/office/officeart/2008/layout/HorizontalMultiLevelHierarchy"/>
    <dgm:cxn modelId="{68957648-17B3-4D1D-99A1-0DFD45703E35}" srcId="{D5785AF1-96A7-4F01-8B9D-2A1DA1330F4E}" destId="{173F1F81-A7F2-499B-A4E3-85514039A713}" srcOrd="0" destOrd="0" parTransId="{744BE294-2B8A-48B3-AD42-552244937483}" sibTransId="{291C20C4-58EB-4034-A895-67E30E747E53}"/>
    <dgm:cxn modelId="{8FCBBF6E-939E-4A8C-8B4A-E650620FD07B}" type="presOf" srcId="{8C0A36CF-6029-44B0-9FFF-87CD22765823}" destId="{C07FC865-1CB7-4AC7-B9C8-909E394FBECB}" srcOrd="1" destOrd="0" presId="urn:microsoft.com/office/officeart/2008/layout/HorizontalMultiLevelHierarchy"/>
    <dgm:cxn modelId="{4050DD92-869A-4EDE-81FA-30DF21BD2B1C}" type="presOf" srcId="{96F869D8-4F94-418F-A844-5672B41424E1}" destId="{0660CCBF-0864-4195-B51E-BF36587D4D90}" srcOrd="0" destOrd="0" presId="urn:microsoft.com/office/officeart/2008/layout/HorizontalMultiLevelHierarchy"/>
    <dgm:cxn modelId="{BACB8DF8-8B04-4CC3-949A-69194CE9ADB1}" type="presOf" srcId="{98FEA99F-37B5-40EC-8670-F57F1C86674B}" destId="{C0E78F1B-B7D9-4BF8-9969-6B37FA8A08E4}" srcOrd="1" destOrd="0" presId="urn:microsoft.com/office/officeart/2008/layout/HorizontalMultiLevelHierarchy"/>
    <dgm:cxn modelId="{1ED9C508-2774-464A-9A6F-899C0ACA16B1}" type="presOf" srcId="{744BE294-2B8A-48B3-AD42-552244937483}" destId="{7606C9FC-1AB8-4DFB-9BCF-25B8F1CCE2FF}" srcOrd="0" destOrd="0" presId="urn:microsoft.com/office/officeart/2008/layout/HorizontalMultiLevelHierarchy"/>
    <dgm:cxn modelId="{5A9B1FCA-E23F-4032-84A5-BEFFAAC53F68}" type="presOf" srcId="{C86A8B30-B6CB-4F67-B696-8A3DA3CE5C60}" destId="{74092A47-81E7-4A24-91A2-055F59F15977}" srcOrd="1" destOrd="0" presId="urn:microsoft.com/office/officeart/2008/layout/HorizontalMultiLevelHierarchy"/>
    <dgm:cxn modelId="{50F48063-1F00-4C6A-A471-245BA422FC94}" type="presOf" srcId="{8652C33B-EF57-4B66-A95E-F03C189DB043}" destId="{B8060836-34F2-4865-92FA-E0F255F9D058}" srcOrd="1" destOrd="0" presId="urn:microsoft.com/office/officeart/2008/layout/HorizontalMultiLevelHierarchy"/>
    <dgm:cxn modelId="{E19C7202-9A7F-45DF-A4AD-A4B0486AF23C}" type="presOf" srcId="{6737EBA0-FCDF-4435-9DAF-65F5907BAABB}" destId="{063D7C87-D507-42F1-A500-FEB86CA947B4}" srcOrd="0" destOrd="0" presId="urn:microsoft.com/office/officeart/2008/layout/HorizontalMultiLevelHierarchy"/>
    <dgm:cxn modelId="{D480D091-A839-44D7-966E-79C70663FC3F}" type="presOf" srcId="{3ABFAD9D-6DF2-4DDF-9A15-B60379B799A6}" destId="{C51D7A00-C76C-41C5-A3D8-3C57F39FCB36}" srcOrd="1" destOrd="0" presId="urn:microsoft.com/office/officeart/2008/layout/HorizontalMultiLevelHierarchy"/>
    <dgm:cxn modelId="{FEA2718C-1F53-4549-9124-AFF2F20CF8F6}" type="presOf" srcId="{73403108-02CA-463B-AF5A-8EA3FAAE24C1}" destId="{151AEFE3-FCC2-4C37-9418-CDF8E9AAF579}" srcOrd="0" destOrd="0" presId="urn:microsoft.com/office/officeart/2008/layout/HorizontalMultiLevelHierarchy"/>
    <dgm:cxn modelId="{5E59E42D-2F4E-454B-93CF-1B1FCB9FBA1A}" type="presOf" srcId="{4022FA53-7EB5-4685-8B73-B6BF8C046C88}" destId="{D8A457BF-3C58-4EFD-A58A-8B823F8C639E}" srcOrd="0" destOrd="0" presId="urn:microsoft.com/office/officeart/2008/layout/HorizontalMultiLevelHierarchy"/>
    <dgm:cxn modelId="{BFA8C63F-F542-4EEA-AADA-1266BB4B4533}" type="presOf" srcId="{1A773C50-09CE-4EC3-BF24-8614A7C29CAA}" destId="{EC9C85CC-0CF5-4FEA-971A-6BA4CEB6F533}" srcOrd="0" destOrd="0" presId="urn:microsoft.com/office/officeart/2008/layout/HorizontalMultiLevelHierarchy"/>
    <dgm:cxn modelId="{E06CB5F4-0B4B-4ED3-91BE-12465159E2B5}" type="presOf" srcId="{9DC2D2FA-5E7D-4FA1-9B48-54A19AF209A3}" destId="{1BAD169C-F48F-40DF-AB52-118F9DD91347}" srcOrd="0" destOrd="0" presId="urn:microsoft.com/office/officeart/2008/layout/HorizontalMultiLevelHierarchy"/>
    <dgm:cxn modelId="{3AA0FD22-1704-4356-95AE-84BE31517791}" srcId="{20D5EFD3-7E3F-4972-8875-1DE71D0EAA44}" destId="{84DFED72-2231-4159-B313-AF21AB1882E9}" srcOrd="1" destOrd="0" parTransId="{3ABFAD9D-6DF2-4DDF-9A15-B60379B799A6}" sibTransId="{5F1E8330-9F63-469D-9ECE-44841409B183}"/>
    <dgm:cxn modelId="{20932E77-7506-475E-A7BE-A40D998F5738}" type="presOf" srcId="{8C0A36CF-6029-44B0-9FFF-87CD22765823}" destId="{36CF2A86-B3D6-40F0-8795-13857CC82FA5}" srcOrd="0" destOrd="0" presId="urn:microsoft.com/office/officeart/2008/layout/HorizontalMultiLevelHierarchy"/>
    <dgm:cxn modelId="{346F0D99-003B-470E-9E61-B432D412559F}" type="presOf" srcId="{8652C33B-EF57-4B66-A95E-F03C189DB043}" destId="{20DB7A91-969A-4B52-BF54-31935D294907}" srcOrd="0" destOrd="0" presId="urn:microsoft.com/office/officeart/2008/layout/HorizontalMultiLevelHierarchy"/>
    <dgm:cxn modelId="{336F97BD-1D47-477D-95CE-2223FD1047EE}" type="presOf" srcId="{EF65FA34-661D-4C15-98A6-E9871F2B2BF5}" destId="{C7C94C9F-71FA-4805-8A97-DD53355ADBAB}" srcOrd="0" destOrd="0" presId="urn:microsoft.com/office/officeart/2008/layout/HorizontalMultiLevelHierarchy"/>
    <dgm:cxn modelId="{CF1DACBF-54CF-487D-B9A2-27C6A1483F51}" type="presOf" srcId="{173F1F81-A7F2-499B-A4E3-85514039A713}" destId="{BC13848E-5081-4AE6-8EB7-A4DC3D30A862}" srcOrd="0" destOrd="0" presId="urn:microsoft.com/office/officeart/2008/layout/HorizontalMultiLevelHierarchy"/>
    <dgm:cxn modelId="{F55AF1C3-2A17-48CD-AA65-FA29AAA030D4}" srcId="{CBE5AA33-49A9-4B27-B061-15F6581D5D21}" destId="{111F1E0B-82DE-407F-AD3A-5D4BBBD0BACF}" srcOrd="0" destOrd="0" parTransId="{44FC8C7F-60F3-49A9-B45D-CD8C9968B4AF}" sibTransId="{D9E2EB79-F0EE-4483-953C-57B813AB89DC}"/>
    <dgm:cxn modelId="{2A6426E0-711E-4851-A84E-F93CAD3BD144}" srcId="{6737EBA0-FCDF-4435-9DAF-65F5907BAABB}" destId="{D5785AF1-96A7-4F01-8B9D-2A1DA1330F4E}" srcOrd="3" destOrd="0" parTransId="{9DC2D2FA-5E7D-4FA1-9B48-54A19AF209A3}" sibTransId="{98D74FDD-F33B-4700-8749-561E0AA20A30}"/>
    <dgm:cxn modelId="{E23559FE-FA49-4CAE-87F5-8502A5B64EAC}" type="presOf" srcId="{98FEA99F-37B5-40EC-8670-F57F1C86674B}" destId="{A368F5B5-026D-4DF1-B27B-750B3419B61B}" srcOrd="0" destOrd="0" presId="urn:microsoft.com/office/officeart/2008/layout/HorizontalMultiLevelHierarchy"/>
    <dgm:cxn modelId="{F1BB958A-B631-4FC1-A7C5-32676E41B00A}" srcId="{C50E6B78-00B4-4D25-8215-3EC213996B30}" destId="{8489DF55-B4E0-4917-9B1E-877FD776E222}" srcOrd="1" destOrd="0" parTransId="{C86A8B30-B6CB-4F67-B696-8A3DA3CE5C60}" sibTransId="{F04CF029-2C9E-42C5-B5E4-C55A56122816}"/>
    <dgm:cxn modelId="{387D23BA-B712-4FFE-AF83-D109E0FA0A1C}" type="presOf" srcId="{9DC2D2FA-5E7D-4FA1-9B48-54A19AF209A3}" destId="{5C65DAB8-6A2A-4E46-B7C8-CA8DE4042EBB}" srcOrd="1" destOrd="0" presId="urn:microsoft.com/office/officeart/2008/layout/HorizontalMultiLevelHierarchy"/>
    <dgm:cxn modelId="{98EA2248-833A-4B81-91D8-7DB9DCAFE121}" type="presOf" srcId="{A08F2AB5-9385-4328-94FD-C0EDFFE6EDDD}" destId="{EEC8E2CD-CF5A-49D5-9620-94763A8F433C}" srcOrd="0" destOrd="0" presId="urn:microsoft.com/office/officeart/2008/layout/HorizontalMultiLevelHierarchy"/>
    <dgm:cxn modelId="{F0FE5A76-436F-4B8A-8E68-166C45ED7ECB}" type="presOf" srcId="{EB9758E2-87D2-41B1-9BEF-D28E1E07044A}" destId="{D9E20AEE-133F-47C9-AEE3-C063D88DE91D}" srcOrd="0" destOrd="0" presId="urn:microsoft.com/office/officeart/2008/layout/HorizontalMultiLevelHierarchy"/>
    <dgm:cxn modelId="{00F9C0BA-4D1F-4804-913E-65521AA06861}" type="presOf" srcId="{EB9758E2-87D2-41B1-9BEF-D28E1E07044A}" destId="{E63F4C62-602B-400A-B37E-9029C2CDBC06}" srcOrd="1" destOrd="0" presId="urn:microsoft.com/office/officeart/2008/layout/HorizontalMultiLevelHierarchy"/>
    <dgm:cxn modelId="{1BF98A57-E0BA-4889-A9E0-FBAAF44DCCE2}" type="presOf" srcId="{C50E6B78-00B4-4D25-8215-3EC213996B30}" destId="{84C22F49-7C50-41F7-A467-CFB5D89CBA64}" srcOrd="0" destOrd="0" presId="urn:microsoft.com/office/officeart/2008/layout/HorizontalMultiLevelHierarchy"/>
    <dgm:cxn modelId="{3F3AEC34-2DB4-4083-B16B-D52C2C13CB32}" srcId="{C50E6B78-00B4-4D25-8215-3EC213996B30}" destId="{946277B6-4EE2-4A55-BAEA-8DAC7879F6AA}" srcOrd="2" destOrd="0" parTransId="{2A386DDE-8CCF-441E-8E4F-2FE02F411483}" sibTransId="{3F045CEE-2755-4C0C-A09C-80DB8C0E7E45}"/>
    <dgm:cxn modelId="{62AEE06F-9E89-4F35-92AD-997B828895C5}" srcId="{6737EBA0-FCDF-4435-9DAF-65F5907BAABB}" destId="{CBE5AA33-49A9-4B27-B061-15F6581D5D21}" srcOrd="1" destOrd="0" parTransId="{EF65FA34-661D-4C15-98A6-E9871F2B2BF5}" sibTransId="{50B23C76-3EC0-49FB-BC0E-C4F113E2C273}"/>
    <dgm:cxn modelId="{89A358E8-6BD2-4064-BEB6-D6E9285BE204}" type="presOf" srcId="{D29E7D1A-D746-459B-AA51-A1D2545ECBE0}" destId="{028794F2-E506-4958-857C-2AA8430F4524}" srcOrd="1" destOrd="0" presId="urn:microsoft.com/office/officeart/2008/layout/HorizontalMultiLevelHierarchy"/>
    <dgm:cxn modelId="{D2B25139-EB6A-4386-A089-1B2B591486E9}" srcId="{6737EBA0-FCDF-4435-9DAF-65F5907BAABB}" destId="{20D5EFD3-7E3F-4972-8875-1DE71D0EAA44}" srcOrd="2" destOrd="0" parTransId="{4022FA53-7EB5-4685-8B73-B6BF8C046C88}" sibTransId="{1923492D-7240-4A69-AF35-CA3309774BD7}"/>
    <dgm:cxn modelId="{0CD31BEE-A4A8-4AC7-A825-994CED53B637}" type="presOf" srcId="{FF87CED0-DB4D-45EC-8393-49277BBA043A}" destId="{C0FC6622-E7AE-4CA8-B61F-37353727C06E}" srcOrd="0" destOrd="0" presId="urn:microsoft.com/office/officeart/2008/layout/HorizontalMultiLevelHierarchy"/>
    <dgm:cxn modelId="{0FD9231D-C906-46C6-AF2B-9C703BD089A6}" type="presOf" srcId="{C86A8B30-B6CB-4F67-B696-8A3DA3CE5C60}" destId="{92E79B8B-373F-4660-AE1B-396F038F079D}" srcOrd="0" destOrd="0" presId="urn:microsoft.com/office/officeart/2008/layout/HorizontalMultiLevelHierarchy"/>
    <dgm:cxn modelId="{457A1C75-0E98-4FB8-A03C-BFA158A8631C}" type="presOf" srcId="{B9C1E9F3-C3BA-4EAF-839E-BC1557508773}" destId="{11A51EAE-231D-461C-AE01-451FFA128895}" srcOrd="0" destOrd="0" presId="urn:microsoft.com/office/officeart/2008/layout/HorizontalMultiLevelHierarchy"/>
    <dgm:cxn modelId="{939CD65B-1BE0-4E93-B54D-FBB276206042}" type="presOf" srcId="{B9C1E9F3-C3BA-4EAF-839E-BC1557508773}" destId="{7532433C-67C7-4BDD-BCF3-1D36F885C264}" srcOrd="1" destOrd="0" presId="urn:microsoft.com/office/officeart/2008/layout/HorizontalMultiLevelHierarchy"/>
    <dgm:cxn modelId="{860CABDE-F173-469C-A40D-A51C0C5D1832}" srcId="{6737EBA0-FCDF-4435-9DAF-65F5907BAABB}" destId="{C50E6B78-00B4-4D25-8215-3EC213996B30}" srcOrd="0" destOrd="0" parTransId="{3D70664D-08A9-4B79-8933-22AFE1180BEF}" sibTransId="{06A8FFC9-13D2-42A7-BABE-EA5F1F7C4E85}"/>
    <dgm:cxn modelId="{F1240042-FF3F-4FFA-92B0-29A62F681AAD}" type="presOf" srcId="{44FC8C7F-60F3-49A9-B45D-CD8C9968B4AF}" destId="{0ABEC74C-BE9C-4830-9E76-9039BE6EC7DE}" srcOrd="1" destOrd="0" presId="urn:microsoft.com/office/officeart/2008/layout/HorizontalMultiLevelHierarchy"/>
    <dgm:cxn modelId="{A116E3B2-621D-4E33-926C-E9E684BA5327}" srcId="{D5785AF1-96A7-4F01-8B9D-2A1DA1330F4E}" destId="{73403108-02CA-463B-AF5A-8EA3FAAE24C1}" srcOrd="1" destOrd="0" parTransId="{EB9758E2-87D2-41B1-9BEF-D28E1E07044A}" sibTransId="{071D7FDE-B524-490B-96E2-CCA621A82E0B}"/>
    <dgm:cxn modelId="{FFDC5B0B-8EB8-4EE7-8A25-D4EB4FE24686}" type="presOf" srcId="{744BE294-2B8A-48B3-AD42-552244937483}" destId="{079B235F-F919-49D6-A614-5A89CA595B89}" srcOrd="1" destOrd="0" presId="urn:microsoft.com/office/officeart/2008/layout/HorizontalMultiLevelHierarchy"/>
    <dgm:cxn modelId="{11D13897-2450-4D30-A607-A3FFE3857060}" type="presOf" srcId="{96F869D8-4F94-418F-A844-5672B41424E1}" destId="{645618E4-73E4-49E1-BC0E-2C21979D35B4}" srcOrd="1" destOrd="0" presId="urn:microsoft.com/office/officeart/2008/layout/HorizontalMultiLevelHierarchy"/>
    <dgm:cxn modelId="{E34F3345-C310-4188-B452-7C720AE5E077}" srcId="{D5785AF1-96A7-4F01-8B9D-2A1DA1330F4E}" destId="{2F421CE6-631F-4F8D-B5ED-1D3C30250454}" srcOrd="4" destOrd="0" parTransId="{8652C33B-EF57-4B66-A95E-F03C189DB043}" sibTransId="{A4EDB596-AC38-4FB9-AE80-3491E55C4E70}"/>
    <dgm:cxn modelId="{F7F9797C-03B7-4F4D-84E2-DEF2C9E3B794}" srcId="{D5785AF1-96A7-4F01-8B9D-2A1DA1330F4E}" destId="{4F9D7A8B-069F-42CC-9A97-0FDF3BD4F8A6}" srcOrd="2" destOrd="0" parTransId="{B9C1E9F3-C3BA-4EAF-839E-BC1557508773}" sibTransId="{C24E8CBC-A2AF-4BDD-AA84-74583E2DE69C}"/>
    <dgm:cxn modelId="{F90DC336-DEF0-4C5C-8BB0-AE5CF9DE5A98}" type="presOf" srcId="{4022FA53-7EB5-4685-8B73-B6BF8C046C88}" destId="{8FDC404E-2CD2-456B-926B-2685D5996E89}" srcOrd="1" destOrd="0" presId="urn:microsoft.com/office/officeart/2008/layout/HorizontalMultiLevelHierarchy"/>
    <dgm:cxn modelId="{F60056DA-5E6C-4E67-B3CF-A501EEE933F8}" type="presOf" srcId="{8489DF55-B4E0-4917-9B1E-877FD776E222}" destId="{3213DE8A-EB19-4798-B629-B41092182481}" srcOrd="0" destOrd="0" presId="urn:microsoft.com/office/officeart/2008/layout/HorizontalMultiLevelHierarchy"/>
    <dgm:cxn modelId="{4B24BA47-3D06-4F98-B8CA-E66FEA9DE171}" type="presOf" srcId="{3ABFAD9D-6DF2-4DDF-9A15-B60379B799A6}" destId="{32FDCFF5-DF42-48CB-A8A7-2AC6EC020D8C}" srcOrd="0" destOrd="0" presId="urn:microsoft.com/office/officeart/2008/layout/HorizontalMultiLevelHierarchy"/>
    <dgm:cxn modelId="{F202913A-765B-494B-AE4C-2E61F15C7338}" srcId="{D5785AF1-96A7-4F01-8B9D-2A1DA1330F4E}" destId="{59380195-AE05-4EB0-9D49-FD1749ACFF07}" srcOrd="3" destOrd="0" parTransId="{FF87CED0-DB4D-45EC-8393-49277BBA043A}" sibTransId="{6149FEB1-BDE0-4214-BA62-25F2E26907EF}"/>
    <dgm:cxn modelId="{849F6681-DD9D-4FC6-A3BF-4A12CBF8E546}" srcId="{20D5EFD3-7E3F-4972-8875-1DE71D0EAA44}" destId="{E8030100-0E71-48AF-AF1E-590E4FAB4C04}" srcOrd="2" destOrd="0" parTransId="{8C0A36CF-6029-44B0-9FFF-87CD22765823}" sibTransId="{2800F01A-E0F0-41CA-9103-2E83AC77C3E2}"/>
    <dgm:cxn modelId="{BC8986B3-F701-4BAE-9E4C-430F491A4C0E}" type="presOf" srcId="{EF65FA34-661D-4C15-98A6-E9871F2B2BF5}" destId="{70EC059C-FF38-4B64-9DCC-2A288A5C8C14}" srcOrd="1" destOrd="0" presId="urn:microsoft.com/office/officeart/2008/layout/HorizontalMultiLevelHierarchy"/>
    <dgm:cxn modelId="{699825F9-65B9-4442-ADED-D7F2908AF287}" type="presOf" srcId="{D5785AF1-96A7-4F01-8B9D-2A1DA1330F4E}" destId="{B424852C-22AF-44A9-BF0B-E4F93DF6F3CF}" srcOrd="0" destOrd="0" presId="urn:microsoft.com/office/officeart/2008/layout/HorizontalMultiLevelHierarchy"/>
    <dgm:cxn modelId="{EDB6A668-4B5C-490D-83C6-73B79578ABED}" type="presOf" srcId="{4F9D7A8B-069F-42CC-9A97-0FDF3BD4F8A6}" destId="{B444352A-B7FC-4912-8A18-6D336B225220}" srcOrd="0" destOrd="0" presId="urn:microsoft.com/office/officeart/2008/layout/HorizontalMultiLevelHierarchy"/>
    <dgm:cxn modelId="{5B8CDE55-5F17-46D1-993B-195F5EDB4337}" type="presOf" srcId="{84DFED72-2231-4159-B313-AF21AB1882E9}" destId="{BBA361E3-55C1-4877-AD63-8F00FB4964E8}" srcOrd="0" destOrd="0" presId="urn:microsoft.com/office/officeart/2008/layout/HorizontalMultiLevelHierarchy"/>
    <dgm:cxn modelId="{7D91747E-6F2A-48FC-8AEF-64B3B99FEE5D}" type="presOf" srcId="{2A386DDE-8CCF-441E-8E4F-2FE02F411483}" destId="{1402CDAD-66DE-4A2D-ACFF-F607460BA0E1}" srcOrd="0" destOrd="0" presId="urn:microsoft.com/office/officeart/2008/layout/HorizontalMultiLevelHierarchy"/>
    <dgm:cxn modelId="{EB7BA0B1-5AFC-4918-83E8-DAC27B11EC2F}" type="presOf" srcId="{E3806DA7-C175-4FA9-B378-F6A1799AC052}" destId="{1F44AE46-3664-40E2-B982-9E42CDFD4129}" srcOrd="0" destOrd="0" presId="urn:microsoft.com/office/officeart/2008/layout/HorizontalMultiLevelHierarchy"/>
    <dgm:cxn modelId="{965DDE9E-DFF8-423D-95EB-575467FD071C}" type="presOf" srcId="{601CFEED-C98D-49B4-A01D-A653D450BA0B}" destId="{0D179521-ED23-476F-9CDA-E091B03B60D4}" srcOrd="0" destOrd="0" presId="urn:microsoft.com/office/officeart/2008/layout/HorizontalMultiLevelHierarchy"/>
    <dgm:cxn modelId="{ED63E40C-7FC4-4C24-9C15-FFC4BE6BE5BE}" type="presOf" srcId="{44FC8C7F-60F3-49A9-B45D-CD8C9968B4AF}" destId="{7F77200B-0CF9-4741-AD3A-BB1D8136AB1D}" srcOrd="0" destOrd="0" presId="urn:microsoft.com/office/officeart/2008/layout/HorizontalMultiLevelHierarchy"/>
    <dgm:cxn modelId="{E4939877-0986-4FE5-98D1-630B50784476}" srcId="{A08F2AB5-9385-4328-94FD-C0EDFFE6EDDD}" destId="{6737EBA0-FCDF-4435-9DAF-65F5907BAABB}" srcOrd="0" destOrd="0" parTransId="{78300DF7-B867-4087-A92C-6EE908C83DA8}" sibTransId="{63A3295B-2B06-4266-ACEA-CE8931410EBE}"/>
    <dgm:cxn modelId="{85669A30-AD81-4C0C-BC16-37EF089A3E62}" type="presOf" srcId="{2F421CE6-631F-4F8D-B5ED-1D3C30250454}" destId="{AB8C4AE3-B557-44B9-8DDB-CA97FE99877D}" srcOrd="0" destOrd="0" presId="urn:microsoft.com/office/officeart/2008/layout/HorizontalMultiLevelHierarchy"/>
    <dgm:cxn modelId="{FAEB0CA3-10E2-443F-BB4C-E5E3F7A56538}" type="presOf" srcId="{E8030100-0E71-48AF-AF1E-590E4FAB4C04}" destId="{955A8FA7-0F0C-4377-99FB-DA43CDE54A96}" srcOrd="0" destOrd="0" presId="urn:microsoft.com/office/officeart/2008/layout/HorizontalMultiLevelHierarchy"/>
    <dgm:cxn modelId="{D6069883-928E-4F3D-BA42-301E9B9C2D44}" type="presParOf" srcId="{EEC8E2CD-CF5A-49D5-9620-94763A8F433C}" destId="{9AFAF87D-86FE-43A2-9234-151486E80B51}" srcOrd="0" destOrd="0" presId="urn:microsoft.com/office/officeart/2008/layout/HorizontalMultiLevelHierarchy"/>
    <dgm:cxn modelId="{0B8CA92D-78AA-401D-B58E-962AC5DECB08}" type="presParOf" srcId="{9AFAF87D-86FE-43A2-9234-151486E80B51}" destId="{063D7C87-D507-42F1-A500-FEB86CA947B4}" srcOrd="0" destOrd="0" presId="urn:microsoft.com/office/officeart/2008/layout/HorizontalMultiLevelHierarchy"/>
    <dgm:cxn modelId="{CE026ED0-2B15-4215-BC5A-4D20BB4718C5}" type="presParOf" srcId="{9AFAF87D-86FE-43A2-9234-151486E80B51}" destId="{B8A62C78-B335-4BAA-94D5-791857BBC5DF}" srcOrd="1" destOrd="0" presId="urn:microsoft.com/office/officeart/2008/layout/HorizontalMultiLevelHierarchy"/>
    <dgm:cxn modelId="{32C76531-BC4E-458D-A929-FB76B14D3DA9}" type="presParOf" srcId="{B8A62C78-B335-4BAA-94D5-791857BBC5DF}" destId="{9FFADBC8-14CB-4243-8682-3061F4EDB6FD}" srcOrd="0" destOrd="0" presId="urn:microsoft.com/office/officeart/2008/layout/HorizontalMultiLevelHierarchy"/>
    <dgm:cxn modelId="{0B6D0F6D-F585-473B-8B04-BD031AE39AB8}" type="presParOf" srcId="{9FFADBC8-14CB-4243-8682-3061F4EDB6FD}" destId="{B22632F8-7291-4995-8A49-839ED0D8BB01}" srcOrd="0" destOrd="0" presId="urn:microsoft.com/office/officeart/2008/layout/HorizontalMultiLevelHierarchy"/>
    <dgm:cxn modelId="{5B01C7B7-D7F0-4D57-AA63-676F908A5BC7}" type="presParOf" srcId="{B8A62C78-B335-4BAA-94D5-791857BBC5DF}" destId="{3BFB30F0-5070-4632-91D0-EB3D00DECCEC}" srcOrd="1" destOrd="0" presId="urn:microsoft.com/office/officeart/2008/layout/HorizontalMultiLevelHierarchy"/>
    <dgm:cxn modelId="{AF8DCF83-35C8-4BDF-884B-EC7D4CBC1F23}" type="presParOf" srcId="{3BFB30F0-5070-4632-91D0-EB3D00DECCEC}" destId="{84C22F49-7C50-41F7-A467-CFB5D89CBA64}" srcOrd="0" destOrd="0" presId="urn:microsoft.com/office/officeart/2008/layout/HorizontalMultiLevelHierarchy"/>
    <dgm:cxn modelId="{B678D696-CA08-44EA-8B5E-4D6443DC8E82}" type="presParOf" srcId="{3BFB30F0-5070-4632-91D0-EB3D00DECCEC}" destId="{54A53DB9-AC82-493F-8607-70982FB43A42}" srcOrd="1" destOrd="0" presId="urn:microsoft.com/office/officeart/2008/layout/HorizontalMultiLevelHierarchy"/>
    <dgm:cxn modelId="{6331C79A-BFDC-444F-808B-EAEBFC4DDFD7}" type="presParOf" srcId="{54A53DB9-AC82-493F-8607-70982FB43A42}" destId="{6D849578-2E26-4914-9DC4-1FF5AC1972DD}" srcOrd="0" destOrd="0" presId="urn:microsoft.com/office/officeart/2008/layout/HorizontalMultiLevelHierarchy"/>
    <dgm:cxn modelId="{27766CB1-7CBF-46E3-94C8-8DA955B78EA8}" type="presParOf" srcId="{6D849578-2E26-4914-9DC4-1FF5AC1972DD}" destId="{028794F2-E506-4958-857C-2AA8430F4524}" srcOrd="0" destOrd="0" presId="urn:microsoft.com/office/officeart/2008/layout/HorizontalMultiLevelHierarchy"/>
    <dgm:cxn modelId="{7463E33C-3794-46BE-BE33-299BB9516F7B}" type="presParOf" srcId="{54A53DB9-AC82-493F-8607-70982FB43A42}" destId="{3611DBCC-C076-4B4B-8F79-19F276EFCC1E}" srcOrd="1" destOrd="0" presId="urn:microsoft.com/office/officeart/2008/layout/HorizontalMultiLevelHierarchy"/>
    <dgm:cxn modelId="{79DBD845-A8BB-4858-AD30-58B73645C48E}" type="presParOf" srcId="{3611DBCC-C076-4B4B-8F79-19F276EFCC1E}" destId="{EC9C85CC-0CF5-4FEA-971A-6BA4CEB6F533}" srcOrd="0" destOrd="0" presId="urn:microsoft.com/office/officeart/2008/layout/HorizontalMultiLevelHierarchy"/>
    <dgm:cxn modelId="{259C0D98-B112-4FEC-B456-2E6C1ED76849}" type="presParOf" srcId="{3611DBCC-C076-4B4B-8F79-19F276EFCC1E}" destId="{6F351E44-BBE4-4893-8075-08BA7479A14B}" srcOrd="1" destOrd="0" presId="urn:microsoft.com/office/officeart/2008/layout/HorizontalMultiLevelHierarchy"/>
    <dgm:cxn modelId="{86921D6F-6D67-410F-9ED7-7111E8B7305D}" type="presParOf" srcId="{54A53DB9-AC82-493F-8607-70982FB43A42}" destId="{92E79B8B-373F-4660-AE1B-396F038F079D}" srcOrd="2" destOrd="0" presId="urn:microsoft.com/office/officeart/2008/layout/HorizontalMultiLevelHierarchy"/>
    <dgm:cxn modelId="{F6351AA1-0FDE-4DF9-B0B6-3B18DD615FF9}" type="presParOf" srcId="{92E79B8B-373F-4660-AE1B-396F038F079D}" destId="{74092A47-81E7-4A24-91A2-055F59F15977}" srcOrd="0" destOrd="0" presId="urn:microsoft.com/office/officeart/2008/layout/HorizontalMultiLevelHierarchy"/>
    <dgm:cxn modelId="{C42EE79E-4452-4104-86EB-C88591A24A83}" type="presParOf" srcId="{54A53DB9-AC82-493F-8607-70982FB43A42}" destId="{56591F8F-D268-4F9A-8984-4F2012ADE08D}" srcOrd="3" destOrd="0" presId="urn:microsoft.com/office/officeart/2008/layout/HorizontalMultiLevelHierarchy"/>
    <dgm:cxn modelId="{BFCE7254-0890-41E3-A9D4-2072FBE716C9}" type="presParOf" srcId="{56591F8F-D268-4F9A-8984-4F2012ADE08D}" destId="{3213DE8A-EB19-4798-B629-B41092182481}" srcOrd="0" destOrd="0" presId="urn:microsoft.com/office/officeart/2008/layout/HorizontalMultiLevelHierarchy"/>
    <dgm:cxn modelId="{84E33641-AB75-42E7-A6D7-57A618075EE5}" type="presParOf" srcId="{56591F8F-D268-4F9A-8984-4F2012ADE08D}" destId="{642AAE8D-6332-45A2-BECF-8BB42C5C027A}" srcOrd="1" destOrd="0" presId="urn:microsoft.com/office/officeart/2008/layout/HorizontalMultiLevelHierarchy"/>
    <dgm:cxn modelId="{AD902351-7B63-442A-93C0-74F2EACF1901}" type="presParOf" srcId="{54A53DB9-AC82-493F-8607-70982FB43A42}" destId="{1402CDAD-66DE-4A2D-ACFF-F607460BA0E1}" srcOrd="4" destOrd="0" presId="urn:microsoft.com/office/officeart/2008/layout/HorizontalMultiLevelHierarchy"/>
    <dgm:cxn modelId="{4F00D2AE-5213-4F11-8C3F-7B253658132C}" type="presParOf" srcId="{1402CDAD-66DE-4A2D-ACFF-F607460BA0E1}" destId="{740AF78E-89C0-4148-947C-41F377DB3722}" srcOrd="0" destOrd="0" presId="urn:microsoft.com/office/officeart/2008/layout/HorizontalMultiLevelHierarchy"/>
    <dgm:cxn modelId="{170A2674-2DA6-4AD4-B853-99378B4A2BE0}" type="presParOf" srcId="{54A53DB9-AC82-493F-8607-70982FB43A42}" destId="{612A2EC3-3DB6-4235-AD4D-A5E85111743D}" srcOrd="5" destOrd="0" presId="urn:microsoft.com/office/officeart/2008/layout/HorizontalMultiLevelHierarchy"/>
    <dgm:cxn modelId="{B43FF941-2385-41C4-B4A6-81F0D7091324}" type="presParOf" srcId="{612A2EC3-3DB6-4235-AD4D-A5E85111743D}" destId="{E9977E2F-769A-4E49-8CFC-9B172BCC90FD}" srcOrd="0" destOrd="0" presId="urn:microsoft.com/office/officeart/2008/layout/HorizontalMultiLevelHierarchy"/>
    <dgm:cxn modelId="{255903CB-9484-4B7C-AF72-0495E5E46F4F}" type="presParOf" srcId="{612A2EC3-3DB6-4235-AD4D-A5E85111743D}" destId="{359CDF52-CC1C-4BF4-AB23-234DEBC92D01}" srcOrd="1" destOrd="0" presId="urn:microsoft.com/office/officeart/2008/layout/HorizontalMultiLevelHierarchy"/>
    <dgm:cxn modelId="{97014B3F-4681-4642-86C9-94F91C82E080}" type="presParOf" srcId="{B8A62C78-B335-4BAA-94D5-791857BBC5DF}" destId="{C7C94C9F-71FA-4805-8A97-DD53355ADBAB}" srcOrd="2" destOrd="0" presId="urn:microsoft.com/office/officeart/2008/layout/HorizontalMultiLevelHierarchy"/>
    <dgm:cxn modelId="{C02F2B80-BEF1-4359-B59A-F9A1CF681821}" type="presParOf" srcId="{C7C94C9F-71FA-4805-8A97-DD53355ADBAB}" destId="{70EC059C-FF38-4B64-9DCC-2A288A5C8C14}" srcOrd="0" destOrd="0" presId="urn:microsoft.com/office/officeart/2008/layout/HorizontalMultiLevelHierarchy"/>
    <dgm:cxn modelId="{40472861-25BA-4C67-88F9-E3720127FD9E}" type="presParOf" srcId="{B8A62C78-B335-4BAA-94D5-791857BBC5DF}" destId="{326B8135-9EF6-42A6-A6F5-6AE25FF3A4F0}" srcOrd="3" destOrd="0" presId="urn:microsoft.com/office/officeart/2008/layout/HorizontalMultiLevelHierarchy"/>
    <dgm:cxn modelId="{8E5A3ECD-8CEA-45D2-806E-2BE58E166F79}" type="presParOf" srcId="{326B8135-9EF6-42A6-A6F5-6AE25FF3A4F0}" destId="{4EBC625C-105B-482C-BFAC-E7C3D6CB7DD1}" srcOrd="0" destOrd="0" presId="urn:microsoft.com/office/officeart/2008/layout/HorizontalMultiLevelHierarchy"/>
    <dgm:cxn modelId="{286C557E-842C-4D13-9558-F4889EB4F01A}" type="presParOf" srcId="{326B8135-9EF6-42A6-A6F5-6AE25FF3A4F0}" destId="{975E574D-B6D5-4F90-AB22-A2C4C8F1CA82}" srcOrd="1" destOrd="0" presId="urn:microsoft.com/office/officeart/2008/layout/HorizontalMultiLevelHierarchy"/>
    <dgm:cxn modelId="{374EDBB8-A9ED-4789-9F2B-F2E3394A784A}" type="presParOf" srcId="{975E574D-B6D5-4F90-AB22-A2C4C8F1CA82}" destId="{7F77200B-0CF9-4741-AD3A-BB1D8136AB1D}" srcOrd="0" destOrd="0" presId="urn:microsoft.com/office/officeart/2008/layout/HorizontalMultiLevelHierarchy"/>
    <dgm:cxn modelId="{9E6FF6D8-5C70-4A04-AD4D-9C9D72F0BFA6}" type="presParOf" srcId="{7F77200B-0CF9-4741-AD3A-BB1D8136AB1D}" destId="{0ABEC74C-BE9C-4830-9E76-9039BE6EC7DE}" srcOrd="0" destOrd="0" presId="urn:microsoft.com/office/officeart/2008/layout/HorizontalMultiLevelHierarchy"/>
    <dgm:cxn modelId="{D63B17F1-F22F-4C4B-BBA2-DB3E7D2D8D38}" type="presParOf" srcId="{975E574D-B6D5-4F90-AB22-A2C4C8F1CA82}" destId="{311BCC1A-610B-467F-BD2F-B7EC3592D5E3}" srcOrd="1" destOrd="0" presId="urn:microsoft.com/office/officeart/2008/layout/HorizontalMultiLevelHierarchy"/>
    <dgm:cxn modelId="{1EED06C7-6B5D-4F81-BF1B-B9ECB0600645}" type="presParOf" srcId="{311BCC1A-610B-467F-BD2F-B7EC3592D5E3}" destId="{0E78F284-B77E-4D8A-B180-D00186D97BCD}" srcOrd="0" destOrd="0" presId="urn:microsoft.com/office/officeart/2008/layout/HorizontalMultiLevelHierarchy"/>
    <dgm:cxn modelId="{08FD5CD8-4034-4544-A872-E306D91E8DBE}" type="presParOf" srcId="{311BCC1A-610B-467F-BD2F-B7EC3592D5E3}" destId="{1206724A-9BC5-4160-B437-E50D639655E7}" srcOrd="1" destOrd="0" presId="urn:microsoft.com/office/officeart/2008/layout/HorizontalMultiLevelHierarchy"/>
    <dgm:cxn modelId="{81A30C50-B313-443C-8CDF-24C22CF3DF49}" type="presParOf" srcId="{975E574D-B6D5-4F90-AB22-A2C4C8F1CA82}" destId="{A368F5B5-026D-4DF1-B27B-750B3419B61B}" srcOrd="2" destOrd="0" presId="urn:microsoft.com/office/officeart/2008/layout/HorizontalMultiLevelHierarchy"/>
    <dgm:cxn modelId="{0116526D-847E-4D7B-A5E7-DF736DD07B17}" type="presParOf" srcId="{A368F5B5-026D-4DF1-B27B-750B3419B61B}" destId="{C0E78F1B-B7D9-4BF8-9969-6B37FA8A08E4}" srcOrd="0" destOrd="0" presId="urn:microsoft.com/office/officeart/2008/layout/HorizontalMultiLevelHierarchy"/>
    <dgm:cxn modelId="{4D087FA0-1610-4684-9556-792D15D09170}" type="presParOf" srcId="{975E574D-B6D5-4F90-AB22-A2C4C8F1CA82}" destId="{827DC170-6732-41B6-B352-C51485DFB7E3}" srcOrd="3" destOrd="0" presId="urn:microsoft.com/office/officeart/2008/layout/HorizontalMultiLevelHierarchy"/>
    <dgm:cxn modelId="{58DF002F-9BDC-426F-9D26-A1B3AF820573}" type="presParOf" srcId="{827DC170-6732-41B6-B352-C51485DFB7E3}" destId="{0D179521-ED23-476F-9CDA-E091B03B60D4}" srcOrd="0" destOrd="0" presId="urn:microsoft.com/office/officeart/2008/layout/HorizontalMultiLevelHierarchy"/>
    <dgm:cxn modelId="{67B09E31-4105-48DC-8BB5-083E0FB77430}" type="presParOf" srcId="{827DC170-6732-41B6-B352-C51485DFB7E3}" destId="{DA29FD17-7865-4FA9-A310-A2CCAEC3675B}" srcOrd="1" destOrd="0" presId="urn:microsoft.com/office/officeart/2008/layout/HorizontalMultiLevelHierarchy"/>
    <dgm:cxn modelId="{2F31534A-22E3-423B-8176-1F153935C77D}" type="presParOf" srcId="{B8A62C78-B335-4BAA-94D5-791857BBC5DF}" destId="{D8A457BF-3C58-4EFD-A58A-8B823F8C639E}" srcOrd="4" destOrd="0" presId="urn:microsoft.com/office/officeart/2008/layout/HorizontalMultiLevelHierarchy"/>
    <dgm:cxn modelId="{97162ECC-5EF9-44AC-B5CA-6ACF8E3A4E94}" type="presParOf" srcId="{D8A457BF-3C58-4EFD-A58A-8B823F8C639E}" destId="{8FDC404E-2CD2-456B-926B-2685D5996E89}" srcOrd="0" destOrd="0" presId="urn:microsoft.com/office/officeart/2008/layout/HorizontalMultiLevelHierarchy"/>
    <dgm:cxn modelId="{96A5D154-4F1D-4D94-A38E-8603EDCD09EF}" type="presParOf" srcId="{B8A62C78-B335-4BAA-94D5-791857BBC5DF}" destId="{9707308B-B932-415C-A41B-34ECE7D5DF04}" srcOrd="5" destOrd="0" presId="urn:microsoft.com/office/officeart/2008/layout/HorizontalMultiLevelHierarchy"/>
    <dgm:cxn modelId="{5DBC972D-42B1-4551-AF45-814101F36D70}" type="presParOf" srcId="{9707308B-B932-415C-A41B-34ECE7D5DF04}" destId="{02520F8D-D2B3-44F2-AC99-C2D45A29E54F}" srcOrd="0" destOrd="0" presId="urn:microsoft.com/office/officeart/2008/layout/HorizontalMultiLevelHierarchy"/>
    <dgm:cxn modelId="{43A0B831-59FF-4789-9D98-CAAF2515E9F2}" type="presParOf" srcId="{9707308B-B932-415C-A41B-34ECE7D5DF04}" destId="{B19E0C53-B928-46F1-98FA-44829BB261AD}" srcOrd="1" destOrd="0" presId="urn:microsoft.com/office/officeart/2008/layout/HorizontalMultiLevelHierarchy"/>
    <dgm:cxn modelId="{8DEE5297-DEAE-45C6-94C1-D61C33BCCA50}" type="presParOf" srcId="{B19E0C53-B928-46F1-98FA-44829BB261AD}" destId="{0660CCBF-0864-4195-B51E-BF36587D4D90}" srcOrd="0" destOrd="0" presId="urn:microsoft.com/office/officeart/2008/layout/HorizontalMultiLevelHierarchy"/>
    <dgm:cxn modelId="{8E20E0E4-2AF2-4038-8DAA-1CBEBD2F340C}" type="presParOf" srcId="{0660CCBF-0864-4195-B51E-BF36587D4D90}" destId="{645618E4-73E4-49E1-BC0E-2C21979D35B4}" srcOrd="0" destOrd="0" presId="urn:microsoft.com/office/officeart/2008/layout/HorizontalMultiLevelHierarchy"/>
    <dgm:cxn modelId="{E6420BB7-7F5B-4D77-9762-DEBEBFEC0755}" type="presParOf" srcId="{B19E0C53-B928-46F1-98FA-44829BB261AD}" destId="{5E11AB2B-ACCD-4587-9401-8AE42907B1C8}" srcOrd="1" destOrd="0" presId="urn:microsoft.com/office/officeart/2008/layout/HorizontalMultiLevelHierarchy"/>
    <dgm:cxn modelId="{8AB0F81F-5339-4DB5-87C9-7719EABF9C8A}" type="presParOf" srcId="{5E11AB2B-ACCD-4587-9401-8AE42907B1C8}" destId="{1F44AE46-3664-40E2-B982-9E42CDFD4129}" srcOrd="0" destOrd="0" presId="urn:microsoft.com/office/officeart/2008/layout/HorizontalMultiLevelHierarchy"/>
    <dgm:cxn modelId="{0A96609E-64F7-453A-ABA8-E7339378C0F4}" type="presParOf" srcId="{5E11AB2B-ACCD-4587-9401-8AE42907B1C8}" destId="{BE740312-9A8C-4C33-A4CC-B2BF9613264D}" srcOrd="1" destOrd="0" presId="urn:microsoft.com/office/officeart/2008/layout/HorizontalMultiLevelHierarchy"/>
    <dgm:cxn modelId="{DFB63DBE-1D1A-49D4-BC3E-73C349B5C308}" type="presParOf" srcId="{B19E0C53-B928-46F1-98FA-44829BB261AD}" destId="{32FDCFF5-DF42-48CB-A8A7-2AC6EC020D8C}" srcOrd="2" destOrd="0" presId="urn:microsoft.com/office/officeart/2008/layout/HorizontalMultiLevelHierarchy"/>
    <dgm:cxn modelId="{9D26DE01-00C9-424A-B33C-09AB80DDE24B}" type="presParOf" srcId="{32FDCFF5-DF42-48CB-A8A7-2AC6EC020D8C}" destId="{C51D7A00-C76C-41C5-A3D8-3C57F39FCB36}" srcOrd="0" destOrd="0" presId="urn:microsoft.com/office/officeart/2008/layout/HorizontalMultiLevelHierarchy"/>
    <dgm:cxn modelId="{57EDFB84-DF6E-4DA6-97A8-1BCE25E2A823}" type="presParOf" srcId="{B19E0C53-B928-46F1-98FA-44829BB261AD}" destId="{4F8DF631-5452-4DE9-9520-9A406A0B38EB}" srcOrd="3" destOrd="0" presId="urn:microsoft.com/office/officeart/2008/layout/HorizontalMultiLevelHierarchy"/>
    <dgm:cxn modelId="{87869703-98BE-48EA-AA16-0EC762C971AF}" type="presParOf" srcId="{4F8DF631-5452-4DE9-9520-9A406A0B38EB}" destId="{BBA361E3-55C1-4877-AD63-8F00FB4964E8}" srcOrd="0" destOrd="0" presId="urn:microsoft.com/office/officeart/2008/layout/HorizontalMultiLevelHierarchy"/>
    <dgm:cxn modelId="{F6A3B85B-8138-4710-82DC-3E67E35D6D31}" type="presParOf" srcId="{4F8DF631-5452-4DE9-9520-9A406A0B38EB}" destId="{0793A7D1-FD09-4088-80AA-6791B654696C}" srcOrd="1" destOrd="0" presId="urn:microsoft.com/office/officeart/2008/layout/HorizontalMultiLevelHierarchy"/>
    <dgm:cxn modelId="{7EBE0869-DF4A-4DC3-9B88-D6A63A717F27}" type="presParOf" srcId="{B19E0C53-B928-46F1-98FA-44829BB261AD}" destId="{36CF2A86-B3D6-40F0-8795-13857CC82FA5}" srcOrd="4" destOrd="0" presId="urn:microsoft.com/office/officeart/2008/layout/HorizontalMultiLevelHierarchy"/>
    <dgm:cxn modelId="{F26B8BB4-CB57-4F8D-9FFA-5DAF77563F29}" type="presParOf" srcId="{36CF2A86-B3D6-40F0-8795-13857CC82FA5}" destId="{C07FC865-1CB7-4AC7-B9C8-909E394FBECB}" srcOrd="0" destOrd="0" presId="urn:microsoft.com/office/officeart/2008/layout/HorizontalMultiLevelHierarchy"/>
    <dgm:cxn modelId="{6E7A2C58-ABCA-400A-8791-C5DDF5CA2F23}" type="presParOf" srcId="{B19E0C53-B928-46F1-98FA-44829BB261AD}" destId="{AB2DD43D-D744-43B2-98D3-E2F5BB91128F}" srcOrd="5" destOrd="0" presId="urn:microsoft.com/office/officeart/2008/layout/HorizontalMultiLevelHierarchy"/>
    <dgm:cxn modelId="{E2A0773E-3BFF-4C30-A831-8CDDAEE73752}" type="presParOf" srcId="{AB2DD43D-D744-43B2-98D3-E2F5BB91128F}" destId="{955A8FA7-0F0C-4377-99FB-DA43CDE54A96}" srcOrd="0" destOrd="0" presId="urn:microsoft.com/office/officeart/2008/layout/HorizontalMultiLevelHierarchy"/>
    <dgm:cxn modelId="{335FFD85-6A62-4356-9B78-E3DC37359219}" type="presParOf" srcId="{AB2DD43D-D744-43B2-98D3-E2F5BB91128F}" destId="{33464833-06AE-444D-A5A1-DB50B8125B80}" srcOrd="1" destOrd="0" presId="urn:microsoft.com/office/officeart/2008/layout/HorizontalMultiLevelHierarchy"/>
    <dgm:cxn modelId="{D863536E-24BC-4598-A3DA-5C8132D746E8}" type="presParOf" srcId="{B8A62C78-B335-4BAA-94D5-791857BBC5DF}" destId="{1BAD169C-F48F-40DF-AB52-118F9DD91347}" srcOrd="6" destOrd="0" presId="urn:microsoft.com/office/officeart/2008/layout/HorizontalMultiLevelHierarchy"/>
    <dgm:cxn modelId="{3F2EAFC2-7567-4E9C-BBDE-F2B2D94B2CAA}" type="presParOf" srcId="{1BAD169C-F48F-40DF-AB52-118F9DD91347}" destId="{5C65DAB8-6A2A-4E46-B7C8-CA8DE4042EBB}" srcOrd="0" destOrd="0" presId="urn:microsoft.com/office/officeart/2008/layout/HorizontalMultiLevelHierarchy"/>
    <dgm:cxn modelId="{C7794111-2323-478C-8204-EAE59521762A}" type="presParOf" srcId="{B8A62C78-B335-4BAA-94D5-791857BBC5DF}" destId="{FFBC655C-CAD3-447B-8389-2F7966CF19C9}" srcOrd="7" destOrd="0" presId="urn:microsoft.com/office/officeart/2008/layout/HorizontalMultiLevelHierarchy"/>
    <dgm:cxn modelId="{4966DA91-EA61-4C95-8093-52F72740D65E}" type="presParOf" srcId="{FFBC655C-CAD3-447B-8389-2F7966CF19C9}" destId="{B424852C-22AF-44A9-BF0B-E4F93DF6F3CF}" srcOrd="0" destOrd="0" presId="urn:microsoft.com/office/officeart/2008/layout/HorizontalMultiLevelHierarchy"/>
    <dgm:cxn modelId="{55D3CE40-970C-4B74-88E6-C4BE02B090AC}" type="presParOf" srcId="{FFBC655C-CAD3-447B-8389-2F7966CF19C9}" destId="{BA3B2FE5-6A8D-4B75-8CD1-6348FE248365}" srcOrd="1" destOrd="0" presId="urn:microsoft.com/office/officeart/2008/layout/HorizontalMultiLevelHierarchy"/>
    <dgm:cxn modelId="{012303D8-CCE0-4763-A42D-0123022E9634}" type="presParOf" srcId="{BA3B2FE5-6A8D-4B75-8CD1-6348FE248365}" destId="{7606C9FC-1AB8-4DFB-9BCF-25B8F1CCE2FF}" srcOrd="0" destOrd="0" presId="urn:microsoft.com/office/officeart/2008/layout/HorizontalMultiLevelHierarchy"/>
    <dgm:cxn modelId="{872B72EF-23FB-4760-A2F6-66547983006B}" type="presParOf" srcId="{7606C9FC-1AB8-4DFB-9BCF-25B8F1CCE2FF}" destId="{079B235F-F919-49D6-A614-5A89CA595B89}" srcOrd="0" destOrd="0" presId="urn:microsoft.com/office/officeart/2008/layout/HorizontalMultiLevelHierarchy"/>
    <dgm:cxn modelId="{37AAFC74-6056-4906-A9BE-6772F726BF28}" type="presParOf" srcId="{BA3B2FE5-6A8D-4B75-8CD1-6348FE248365}" destId="{B5F66A7F-FA65-46EA-B329-2FD130F1BB13}" srcOrd="1" destOrd="0" presId="urn:microsoft.com/office/officeart/2008/layout/HorizontalMultiLevelHierarchy"/>
    <dgm:cxn modelId="{B55995DD-845B-41A9-8DFA-D359F885C66A}" type="presParOf" srcId="{B5F66A7F-FA65-46EA-B329-2FD130F1BB13}" destId="{BC13848E-5081-4AE6-8EB7-A4DC3D30A862}" srcOrd="0" destOrd="0" presId="urn:microsoft.com/office/officeart/2008/layout/HorizontalMultiLevelHierarchy"/>
    <dgm:cxn modelId="{38E2C045-6018-434A-8651-747F1C4611B8}" type="presParOf" srcId="{B5F66A7F-FA65-46EA-B329-2FD130F1BB13}" destId="{89DCB506-A5A3-4423-8764-343D0F0B6059}" srcOrd="1" destOrd="0" presId="urn:microsoft.com/office/officeart/2008/layout/HorizontalMultiLevelHierarchy"/>
    <dgm:cxn modelId="{269B207F-259D-4E31-9CDD-EEB15D4A0CA8}" type="presParOf" srcId="{BA3B2FE5-6A8D-4B75-8CD1-6348FE248365}" destId="{D9E20AEE-133F-47C9-AEE3-C063D88DE91D}" srcOrd="2" destOrd="0" presId="urn:microsoft.com/office/officeart/2008/layout/HorizontalMultiLevelHierarchy"/>
    <dgm:cxn modelId="{C3C9259E-B4D8-4845-8BDF-A5336599A712}" type="presParOf" srcId="{D9E20AEE-133F-47C9-AEE3-C063D88DE91D}" destId="{E63F4C62-602B-400A-B37E-9029C2CDBC06}" srcOrd="0" destOrd="0" presId="urn:microsoft.com/office/officeart/2008/layout/HorizontalMultiLevelHierarchy"/>
    <dgm:cxn modelId="{AC694E45-8A97-4CE2-A251-BD4DC87248B9}" type="presParOf" srcId="{BA3B2FE5-6A8D-4B75-8CD1-6348FE248365}" destId="{B7C15C2E-4C53-4B72-B348-EEAF10B0E64C}" srcOrd="3" destOrd="0" presId="urn:microsoft.com/office/officeart/2008/layout/HorizontalMultiLevelHierarchy"/>
    <dgm:cxn modelId="{DC5A3C1C-D93D-4638-BFCE-46393C0A9A10}" type="presParOf" srcId="{B7C15C2E-4C53-4B72-B348-EEAF10B0E64C}" destId="{151AEFE3-FCC2-4C37-9418-CDF8E9AAF579}" srcOrd="0" destOrd="0" presId="urn:microsoft.com/office/officeart/2008/layout/HorizontalMultiLevelHierarchy"/>
    <dgm:cxn modelId="{8FA2C6AC-563A-4AE3-8AF8-7A4B53B56197}" type="presParOf" srcId="{B7C15C2E-4C53-4B72-B348-EEAF10B0E64C}" destId="{1CC04821-B971-432E-A88D-FE062D1D4330}" srcOrd="1" destOrd="0" presId="urn:microsoft.com/office/officeart/2008/layout/HorizontalMultiLevelHierarchy"/>
    <dgm:cxn modelId="{2AA412CD-B1B2-4388-8DCD-84E9C6A7F387}" type="presParOf" srcId="{BA3B2FE5-6A8D-4B75-8CD1-6348FE248365}" destId="{11A51EAE-231D-461C-AE01-451FFA128895}" srcOrd="4" destOrd="0" presId="urn:microsoft.com/office/officeart/2008/layout/HorizontalMultiLevelHierarchy"/>
    <dgm:cxn modelId="{E109D6DA-3722-4619-AF4A-0F5985FA39E1}" type="presParOf" srcId="{11A51EAE-231D-461C-AE01-451FFA128895}" destId="{7532433C-67C7-4BDD-BCF3-1D36F885C264}" srcOrd="0" destOrd="0" presId="urn:microsoft.com/office/officeart/2008/layout/HorizontalMultiLevelHierarchy"/>
    <dgm:cxn modelId="{F6E1B91E-4D74-4C67-81FB-FEA039E5F082}" type="presParOf" srcId="{BA3B2FE5-6A8D-4B75-8CD1-6348FE248365}" destId="{981B46F2-EE1C-4818-AD33-BA58B4BF6A2D}" srcOrd="5" destOrd="0" presId="urn:microsoft.com/office/officeart/2008/layout/HorizontalMultiLevelHierarchy"/>
    <dgm:cxn modelId="{65F241F0-EA5E-431D-A5D1-E23EDEB15E68}" type="presParOf" srcId="{981B46F2-EE1C-4818-AD33-BA58B4BF6A2D}" destId="{B444352A-B7FC-4912-8A18-6D336B225220}" srcOrd="0" destOrd="0" presId="urn:microsoft.com/office/officeart/2008/layout/HorizontalMultiLevelHierarchy"/>
    <dgm:cxn modelId="{66437C7F-3DD9-480D-AE37-DEA2DF77AEA0}" type="presParOf" srcId="{981B46F2-EE1C-4818-AD33-BA58B4BF6A2D}" destId="{FEA4360D-9FAD-4602-B82E-444BFE0DB021}" srcOrd="1" destOrd="0" presId="urn:microsoft.com/office/officeart/2008/layout/HorizontalMultiLevelHierarchy"/>
    <dgm:cxn modelId="{025C13B5-C2DA-4405-801C-1BB73B703A1C}" type="presParOf" srcId="{BA3B2FE5-6A8D-4B75-8CD1-6348FE248365}" destId="{C0FC6622-E7AE-4CA8-B61F-37353727C06E}" srcOrd="6" destOrd="0" presId="urn:microsoft.com/office/officeart/2008/layout/HorizontalMultiLevelHierarchy"/>
    <dgm:cxn modelId="{895EAD49-580F-48D4-985D-1947B875D425}" type="presParOf" srcId="{C0FC6622-E7AE-4CA8-B61F-37353727C06E}" destId="{90B4E540-F4DD-4349-ADE3-2D2D199E47CC}" srcOrd="0" destOrd="0" presId="urn:microsoft.com/office/officeart/2008/layout/HorizontalMultiLevelHierarchy"/>
    <dgm:cxn modelId="{FBBC9A8C-C762-43F4-A401-2F7F39FEC047}" type="presParOf" srcId="{BA3B2FE5-6A8D-4B75-8CD1-6348FE248365}" destId="{1EDC7015-23E7-45D1-B5CB-FBB02C14DC9E}" srcOrd="7" destOrd="0" presId="urn:microsoft.com/office/officeart/2008/layout/HorizontalMultiLevelHierarchy"/>
    <dgm:cxn modelId="{A56EF3A7-3B70-404A-9021-814B861FDF8E}" type="presParOf" srcId="{1EDC7015-23E7-45D1-B5CB-FBB02C14DC9E}" destId="{87A87C29-2785-4A03-AE2C-C21D41F4C314}" srcOrd="0" destOrd="0" presId="urn:microsoft.com/office/officeart/2008/layout/HorizontalMultiLevelHierarchy"/>
    <dgm:cxn modelId="{D99C55C2-E4DD-45E6-8FDC-9D6DDC1D3857}" type="presParOf" srcId="{1EDC7015-23E7-45D1-B5CB-FBB02C14DC9E}" destId="{6EF30803-E0E7-44E9-8FF4-1D1147999CAB}" srcOrd="1" destOrd="0" presId="urn:microsoft.com/office/officeart/2008/layout/HorizontalMultiLevelHierarchy"/>
    <dgm:cxn modelId="{6FCE0BED-4459-402A-B131-579B7BF7456B}" type="presParOf" srcId="{BA3B2FE5-6A8D-4B75-8CD1-6348FE248365}" destId="{20DB7A91-969A-4B52-BF54-31935D294907}" srcOrd="8" destOrd="0" presId="urn:microsoft.com/office/officeart/2008/layout/HorizontalMultiLevelHierarchy"/>
    <dgm:cxn modelId="{F25535D4-B81F-4965-812D-22F238A6F08E}" type="presParOf" srcId="{20DB7A91-969A-4B52-BF54-31935D294907}" destId="{B8060836-34F2-4865-92FA-E0F255F9D058}" srcOrd="0" destOrd="0" presId="urn:microsoft.com/office/officeart/2008/layout/HorizontalMultiLevelHierarchy"/>
    <dgm:cxn modelId="{F3BC62D3-FEE3-438B-8DA9-57FB91ED887A}" type="presParOf" srcId="{BA3B2FE5-6A8D-4B75-8CD1-6348FE248365}" destId="{98524A15-6EF6-4E0B-BC17-21C50EB5F557}" srcOrd="9" destOrd="0" presId="urn:microsoft.com/office/officeart/2008/layout/HorizontalMultiLevelHierarchy"/>
    <dgm:cxn modelId="{B3887A8A-22F6-4202-8DC2-83A8A519CC01}" type="presParOf" srcId="{98524A15-6EF6-4E0B-BC17-21C50EB5F557}" destId="{AB8C4AE3-B557-44B9-8DDB-CA97FE99877D}" srcOrd="0" destOrd="0" presId="urn:microsoft.com/office/officeart/2008/layout/HorizontalMultiLevelHierarchy"/>
    <dgm:cxn modelId="{3665D41F-697E-4540-9F01-34CF83A26DF5}" type="presParOf" srcId="{98524A15-6EF6-4E0B-BC17-21C50EB5F557}" destId="{A9A4D43C-41E4-4AD9-AB9B-1C31E17FB88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48D25D-B7FE-4FC0-A18A-686A9603E580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C0E941-736D-4EAF-A9F7-8C43DB0EE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4D1DC0-7487-4C4C-B76B-EEC259DF8C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26F4-CA90-4A1B-BF37-A799591A9FDB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18C3-0E4D-4FBB-B29F-2828AA9F2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95206-BE1A-4272-A2AF-D2EAECF1203B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C8242-C183-4FF3-8888-72FAD90458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968A3-C8F0-4DB4-AAF1-497BDE2A9CA4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B5557-18EB-4256-A121-53681505A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D5B89-9C1A-40D4-8A3B-DBA0C69FDAAF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8FE43-90DE-4466-8EC2-BC2C5D9E5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51278-27B7-49EE-9FEC-92BD0E1CCC1B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CBB0-2BAB-49C6-AF64-D2156F27B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BA4B5-61B0-4532-A352-D95F57E6B8BB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2F28-B224-4B34-9BD5-E7473BB0E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D05B-874B-4B02-BBF3-DE8DDE6CAEDE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1253-899D-40E3-A0F9-F2905E4A3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E63B-29AF-4135-97AC-C7100AE8525B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5796A-5A98-46A6-9EF6-F08F16067E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BF5E6-A994-4220-A8BF-B1CD28F56B5D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1B169-4E4C-46B8-AA8A-186BC41B7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D7861-7EF8-4544-8CA9-254D118F310A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FE98-E8D9-40D0-83DD-41DF8B5A7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C197-85AF-4531-B0EC-5FB69C382F56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D0B14-2018-4D1F-8C91-6A6777CE9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75F5F-BF3F-4EA6-8963-7E0FB492BE28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118FE-0D32-4BD0-92AF-4E7192637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6BD35-DF42-466C-881E-F16113272A0F}" type="datetimeFigureOut">
              <a:rPr lang="ru-RU"/>
              <a:pPr>
                <a:defRPr/>
              </a:pPr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58B203-D25C-47F5-91A9-3EC042BDC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51531"/>
            <a:ext cx="7772400" cy="1470026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БУХГАЛТЕРСЬКИЙ </a:t>
            </a: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БАЛАНС. РАХУНКИ БУХГАЛТЕРСЬКОГО </a:t>
            </a:r>
            <a:r>
              <a:rPr lang="uk-UA" dirty="0" smtClean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ОБЛІКУ</a:t>
            </a:r>
            <a:endParaRPr lang="ru-RU" sz="8000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5229225"/>
            <a:ext cx="6400800" cy="1198563"/>
          </a:xfrm>
        </p:spPr>
        <p:txBody>
          <a:bodyPr>
            <a:normAutofit/>
          </a:bodyPr>
          <a:lstStyle/>
          <a:p>
            <a:pPr algn="l" eaLnBrk="1" hangingPunct="1"/>
            <a:r>
              <a:rPr lang="uk-UA" sz="2800" smtClean="0">
                <a:solidFill>
                  <a:srgbClr val="FFFFFF"/>
                </a:solidFill>
              </a:rPr>
              <a:t>Підготувала:</a:t>
            </a:r>
            <a:br>
              <a:rPr lang="uk-UA" sz="2800" smtClean="0">
                <a:solidFill>
                  <a:srgbClr val="FFFFFF"/>
                </a:solidFill>
              </a:rPr>
            </a:br>
            <a:r>
              <a:rPr lang="ru-RU" sz="2800" smtClean="0">
                <a:solidFill>
                  <a:srgbClr val="FFFFFF"/>
                </a:solidFill>
              </a:rPr>
              <a:t>Доцент </a:t>
            </a:r>
            <a:r>
              <a:rPr lang="uk-UA" sz="2800" smtClean="0">
                <a:solidFill>
                  <a:srgbClr val="FFFFFF"/>
                </a:solidFill>
              </a:rPr>
              <a:t>кафедри,</a:t>
            </a:r>
            <a:r>
              <a:rPr lang="ru-RU" sz="2800" smtClean="0">
                <a:solidFill>
                  <a:srgbClr val="FFFFFF"/>
                </a:solidFill>
              </a:rPr>
              <a:t> к.е.н </a:t>
            </a:r>
            <a:r>
              <a:rPr lang="ru-RU" sz="2800" smtClean="0">
                <a:solidFill>
                  <a:srgbClr val="FFFFFF"/>
                </a:solidFill>
                <a:latin typeface="Arial" charset="0"/>
              </a:rPr>
              <a:t>Ковальова Т.В.</a:t>
            </a:r>
            <a:endParaRPr lang="ru-RU" sz="280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674" y="3419479"/>
            <a:ext cx="770485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ТЕМА 3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403350" y="333375"/>
            <a:ext cx="6408738" cy="97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uk-UA" sz="2000">
                <a:solidFill>
                  <a:srgbClr val="FFFFFF"/>
                </a:solidFill>
                <a:latin typeface="Calibri" pitchFamily="34" charset="0"/>
              </a:rPr>
              <a:t>Факультет </a:t>
            </a:r>
            <a:r>
              <a:rPr lang="uk-UA" sz="2000">
                <a:solidFill>
                  <a:srgbClr val="FFFFFF"/>
                </a:solidFill>
              </a:rPr>
              <a:t>управління та бізнесу</a:t>
            </a:r>
            <a:endParaRPr lang="ru-RU" sz="2000">
              <a:solidFill>
                <a:srgbClr val="FFFFFF"/>
              </a:solidFill>
            </a:endParaRPr>
          </a:p>
          <a:p>
            <a:pPr algn="ctr"/>
            <a:r>
              <a:rPr lang="uk-UA" sz="2000">
                <a:solidFill>
                  <a:srgbClr val="FFFFFF"/>
                </a:solidFill>
                <a:latin typeface="Calibri" pitchFamily="34" charset="0"/>
              </a:rPr>
              <a:t> Кафедра </a:t>
            </a:r>
            <a:r>
              <a:rPr lang="uk-UA" sz="2000">
                <a:solidFill>
                  <a:srgbClr val="FFFFFF"/>
                </a:solidFill>
              </a:rPr>
              <a:t>обліку, оподаткування та МЕВ</a:t>
            </a:r>
            <a:endParaRPr lang="ru-RU" sz="2000">
              <a:solidFill>
                <a:srgbClr val="FFFFFF"/>
              </a:solidFill>
            </a:endParaRPr>
          </a:p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/>
          </p:cNvSpPr>
          <p:nvPr>
            <p:ph type="body"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eaLnBrk="1" hangingPunct="1"/>
            <a:endParaRPr lang="uk-UA" smtClean="0"/>
          </a:p>
          <a:p>
            <a:pPr algn="ctr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Для визначення кінцевого сальдо на пасивному рахунку необхідно:</a:t>
            </a:r>
          </a:p>
        </p:txBody>
      </p:sp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3348038" y="3716338"/>
            <a:ext cx="27463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ctr"/>
            <a:endParaRPr lang="uk-UA"/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Сальдо початкове по Кт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+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∑ обороту по кредиту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-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∑ обороту по дебету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=</a:t>
            </a:r>
          </a:p>
          <a:p>
            <a:pPr indent="450850" algn="ctr"/>
            <a:r>
              <a:rPr lang="uk-UA">
                <a:solidFill>
                  <a:schemeClr val="bg1"/>
                </a:solidFill>
              </a:rPr>
              <a:t>Кінцеве сальдо по Кт.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sz="44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+mj-ea"/>
                <a:cs typeface="+mj-cs"/>
              </a:rPr>
              <a:t>Поняття</a:t>
            </a:r>
            <a:r>
              <a:rPr lang="uk-UA" sz="32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uk-UA" sz="44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+mj-ea"/>
                <a:cs typeface="+mj-cs"/>
              </a:rPr>
              <a:t>про рахунки бухгалтерського обліку та їх побудова</a:t>
            </a:r>
            <a:endParaRPr lang="ru-RU" sz="4400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  <a:ea typeface="+mj-ea"/>
              <a:cs typeface="+mj-cs"/>
            </a:endParaRPr>
          </a:p>
        </p:txBody>
      </p:sp>
      <p:pic>
        <p:nvPicPr>
          <p:cNvPr id="2560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484313"/>
            <a:ext cx="608806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body"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/>
            <a:endParaRPr lang="uk-UA" smtClean="0"/>
          </a:p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sz="2400" smtClean="0">
              <a:solidFill>
                <a:schemeClr val="bg1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Кінцеве сальдо на активно – пасивному рахунку можна визначити тільки на підставі даних аналітичних рахунків (тобто сума по кожному дебітору і кредитору окремо).</a:t>
            </a: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sz="44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ea typeface="+mj-ea"/>
                <a:cs typeface="+mj-cs"/>
              </a:rPr>
              <a:t>Поняття про рахунки бухгалтерського обліку та їх побудова</a:t>
            </a:r>
            <a:endParaRPr lang="ru-RU" sz="4400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  <a:ea typeface="+mj-ea"/>
              <a:cs typeface="+mj-cs"/>
            </a:endParaRPr>
          </a:p>
        </p:txBody>
      </p:sp>
      <p:pic>
        <p:nvPicPr>
          <p:cNvPr id="2662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6113" y="1773238"/>
            <a:ext cx="5616575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Синтетичні та аналітичні рахунки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27650" name="Текст 1"/>
          <p:cNvSpPr>
            <a:spLocks noGrp="1"/>
          </p:cNvSpPr>
          <p:nvPr>
            <p:ph type="body" idx="1"/>
          </p:nvPr>
        </p:nvSpPr>
        <p:spPr>
          <a:xfrm>
            <a:off x="528638" y="1196975"/>
            <a:ext cx="4040187" cy="525463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chemeClr val="bg1"/>
                </a:solidFill>
              </a:rPr>
              <a:t>Синтетичні рахунки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9750" y="1844675"/>
            <a:ext cx="4040188" cy="295275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sz="1800" dirty="0" smtClean="0">
                <a:solidFill>
                  <a:schemeClr val="bg1"/>
                </a:solidFill>
              </a:rPr>
              <a:t>це бухгалтерські рахунки, на яких облік господарської діяльності підприємств ведеться узагальнено і в грошовому вимірнику.</a:t>
            </a:r>
          </a:p>
          <a:p>
            <a:pPr eaLnBrk="1" hangingPunct="1">
              <a:defRPr/>
            </a:pPr>
            <a:endParaRPr lang="uk-UA" sz="1600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uk-UA" sz="1600" dirty="0" smtClean="0">
                <a:solidFill>
                  <a:schemeClr val="bg1"/>
                </a:solidFill>
              </a:rPr>
              <a:t>Дані </a:t>
            </a:r>
            <a:r>
              <a:rPr lang="uk-UA" sz="1600" dirty="0">
                <a:solidFill>
                  <a:schemeClr val="bg1"/>
                </a:solidFill>
              </a:rPr>
              <a:t>синтетичного обліку використовують при складанні фінансової звітності.</a:t>
            </a:r>
            <a:endParaRPr lang="ru-RU" sz="1600" dirty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uk-UA" sz="1600" dirty="0">
                <a:solidFill>
                  <a:schemeClr val="bg1"/>
                </a:solidFill>
              </a:rPr>
              <a:t>Приклад:  ”Основні засоби”, “Виробничі запаси”, “Розрахунки з бюджетом</a:t>
            </a:r>
          </a:p>
        </p:txBody>
      </p:sp>
      <p:sp>
        <p:nvSpPr>
          <p:cNvPr id="27652" name="Текст 3"/>
          <p:cNvSpPr>
            <a:spLocks noGrp="1"/>
          </p:cNvSpPr>
          <p:nvPr>
            <p:ph type="body" sz="quarter" idx="3"/>
          </p:nvPr>
        </p:nvSpPr>
        <p:spPr>
          <a:xfrm>
            <a:off x="4638675" y="1125538"/>
            <a:ext cx="4041775" cy="638175"/>
          </a:xfrm>
        </p:spPr>
        <p:txBody>
          <a:bodyPr/>
          <a:lstStyle/>
          <a:p>
            <a:pPr algn="ctr" eaLnBrk="1" hangingPunct="1"/>
            <a:r>
              <a:rPr lang="uk-UA" smtClean="0">
                <a:solidFill>
                  <a:schemeClr val="bg1"/>
                </a:solidFill>
              </a:rPr>
              <a:t>Аналітичні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uk-UA" smtClean="0">
                <a:solidFill>
                  <a:schemeClr val="bg1"/>
                </a:solidFill>
              </a:rPr>
              <a:t>рахунки</a:t>
            </a:r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645025" y="1844675"/>
            <a:ext cx="4041775" cy="294481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uk-UA" sz="1800" dirty="0" smtClean="0">
                <a:solidFill>
                  <a:schemeClr val="bg1"/>
                </a:solidFill>
              </a:rPr>
              <a:t>рахунки </a:t>
            </a:r>
            <a:r>
              <a:rPr lang="uk-UA" sz="1800" dirty="0">
                <a:solidFill>
                  <a:schemeClr val="bg1"/>
                </a:solidFill>
              </a:rPr>
              <a:t>передбачені для обліку наявності і змін конкретних видів активів, їх джерел і господарських процесів</a:t>
            </a:r>
            <a:r>
              <a:rPr lang="uk-UA" sz="1800" dirty="0" smtClean="0">
                <a:solidFill>
                  <a:schemeClr val="bg1"/>
                </a:solidFill>
              </a:rPr>
              <a:t>.</a:t>
            </a:r>
          </a:p>
          <a:p>
            <a:pPr eaLnBrk="1" hangingPunct="1">
              <a:defRPr/>
            </a:pPr>
            <a:endParaRPr lang="ru-RU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uk-UA" sz="1600" dirty="0">
                <a:solidFill>
                  <a:schemeClr val="bg1"/>
                </a:solidFill>
              </a:rPr>
              <a:t>Облік, який здійснюється за допомогою аналітичних рахунків називається аналітичним обліком.</a:t>
            </a:r>
            <a:endParaRPr lang="ru-RU" sz="1600" dirty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4789488"/>
            <a:ext cx="83534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uk-UA" sz="1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uk-UA" sz="1600" dirty="0">
                <a:solidFill>
                  <a:schemeClr val="bg1"/>
                </a:solidFill>
                <a:latin typeface="+mn-lt"/>
                <a:cs typeface="+mn-cs"/>
              </a:rPr>
              <a:t>Крім синтетичних і аналітичних рахунків у бухгалтерському обліку використовують </a:t>
            </a:r>
            <a:r>
              <a:rPr lang="uk-UA" b="1" dirty="0">
                <a:solidFill>
                  <a:schemeClr val="bg1"/>
                </a:solidFill>
                <a:latin typeface="+mn-lt"/>
                <a:cs typeface="+mn-cs"/>
              </a:rPr>
              <a:t>субрахунки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,</a:t>
            </a:r>
            <a:r>
              <a:rPr lang="uk-UA" sz="1600" dirty="0">
                <a:solidFill>
                  <a:schemeClr val="bg1"/>
                </a:solidFill>
                <a:latin typeface="+mn-lt"/>
                <a:cs typeface="+mn-cs"/>
              </a:rPr>
              <a:t> які застосовують для додаткового групування аналітичних рахунків в межах синтетичного рахунку для отримання узагальнених показників (по групі аналітичних рахунків), необхідних для управління і складання звітності.</a:t>
            </a:r>
            <a:endParaRPr lang="ru-RU" sz="1600" dirty="0">
              <a:solidFill>
                <a:schemeClr val="bg1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uk-UA" sz="1600" dirty="0">
                <a:solidFill>
                  <a:schemeClr val="bg1"/>
                </a:solidFill>
                <a:latin typeface="+mn-lt"/>
                <a:cs typeface="+mn-cs"/>
              </a:rPr>
              <a:t>Субрахунки є синтетичними рахунками другого порядку</a:t>
            </a:r>
            <a:r>
              <a:rPr lang="uk-UA" sz="1400" dirty="0">
                <a:solidFill>
                  <a:schemeClr val="bg1"/>
                </a:solidFill>
              </a:rPr>
              <a:t>.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2"/>
          <a:srcRect t="7275"/>
          <a:stretch>
            <a:fillRect/>
          </a:stretch>
        </p:blipFill>
        <p:spPr bwMode="auto">
          <a:xfrm>
            <a:off x="1403350" y="1412875"/>
            <a:ext cx="648176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Синтетичні та аналітичні рахунки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План рахунків бухгалтерського обліку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400" b="1" i="1" dirty="0">
                <a:solidFill>
                  <a:schemeClr val="bg1"/>
                </a:solidFill>
              </a:rPr>
              <a:t>План рахунків</a:t>
            </a:r>
            <a:r>
              <a:rPr lang="uk-UA" sz="2400" dirty="0">
                <a:solidFill>
                  <a:schemeClr val="bg1"/>
                </a:solidFill>
              </a:rPr>
              <a:t> – це систематизований перелік рахунків, який визначає організацію всієї системи бухгалтерського обліку на підприємстві і визначає схеми реєстрації та групування на рахунках фактів господарської </a:t>
            </a:r>
            <a:r>
              <a:rPr lang="uk-UA" sz="2400" dirty="0" smtClean="0">
                <a:solidFill>
                  <a:schemeClr val="bg1"/>
                </a:solidFill>
              </a:rPr>
              <a:t>діяльності.</a:t>
            </a:r>
          </a:p>
          <a:p>
            <a:pPr eaLnBrk="1" hangingPunct="1">
              <a:defRPr/>
            </a:pPr>
            <a:endParaRPr lang="ru-RU" sz="2400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uk-UA" sz="2400" dirty="0" smtClean="0">
                <a:solidFill>
                  <a:schemeClr val="bg1"/>
                </a:solidFill>
              </a:rPr>
              <a:t>Наприклад,  </a:t>
            </a:r>
            <a:r>
              <a:rPr lang="uk-UA" sz="2400" dirty="0">
                <a:solidFill>
                  <a:schemeClr val="bg1"/>
                </a:solidFill>
              </a:rPr>
              <a:t>312 – Поточні рахунки в іноземній валюті</a:t>
            </a:r>
            <a:endParaRPr lang="ru-RU" sz="2400" dirty="0">
              <a:solidFill>
                <a:schemeClr val="bg1"/>
              </a:solidFill>
            </a:endParaRPr>
          </a:p>
          <a:p>
            <a:pPr marL="0" indent="447675" eaLnBrk="1" hangingPunct="1">
              <a:buFont typeface="Arial" charset="0"/>
              <a:buNone/>
              <a:defRPr/>
            </a:pPr>
            <a:r>
              <a:rPr lang="uk-UA" sz="2400" dirty="0" smtClean="0">
                <a:solidFill>
                  <a:schemeClr val="bg1"/>
                </a:solidFill>
              </a:rPr>
              <a:t>3 </a:t>
            </a:r>
            <a:r>
              <a:rPr lang="uk-UA" sz="2400" dirty="0">
                <a:solidFill>
                  <a:schemeClr val="bg1"/>
                </a:solidFill>
              </a:rPr>
              <a:t>– клас</a:t>
            </a:r>
            <a:endParaRPr lang="ru-RU" sz="2400" dirty="0">
              <a:solidFill>
                <a:schemeClr val="bg1"/>
              </a:solidFill>
            </a:endParaRPr>
          </a:p>
          <a:p>
            <a:pPr marL="0" indent="447675" eaLnBrk="1" hangingPunct="1">
              <a:buFont typeface="Arial" charset="0"/>
              <a:buNone/>
              <a:defRPr/>
            </a:pPr>
            <a:r>
              <a:rPr lang="uk-UA" sz="2400" dirty="0">
                <a:solidFill>
                  <a:schemeClr val="bg1"/>
                </a:solidFill>
              </a:rPr>
              <a:t>1-  синтетичний рахунок</a:t>
            </a:r>
            <a:endParaRPr lang="ru-RU" sz="2400" dirty="0">
              <a:solidFill>
                <a:schemeClr val="bg1"/>
              </a:solidFill>
            </a:endParaRPr>
          </a:p>
          <a:p>
            <a:pPr marL="0" indent="447675" eaLnBrk="1" hangingPunct="1">
              <a:buFont typeface="Arial" charset="0"/>
              <a:buNone/>
              <a:defRPr/>
            </a:pPr>
            <a:r>
              <a:rPr lang="uk-UA" sz="2400" dirty="0">
                <a:solidFill>
                  <a:schemeClr val="bg1"/>
                </a:solidFill>
              </a:rPr>
              <a:t>2   субрахунок</a:t>
            </a:r>
            <a:r>
              <a:rPr lang="uk-UA" sz="2400" dirty="0"/>
              <a:t>.</a:t>
            </a:r>
            <a:endParaRPr lang="ru-RU" sz="2400" dirty="0"/>
          </a:p>
          <a:p>
            <a:pPr eaLnBrk="1" hangingPunct="1"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9699" name="Рисунок 3"/>
          <p:cNvPicPr>
            <a:picLocks noChangeAspect="1"/>
          </p:cNvPicPr>
          <p:nvPr/>
        </p:nvPicPr>
        <p:blipFill>
          <a:blip r:embed="rId2"/>
          <a:srcRect l="4405" t="12833" r="5066" b="11833"/>
          <a:stretch>
            <a:fillRect/>
          </a:stretch>
        </p:blipFill>
        <p:spPr bwMode="auto">
          <a:xfrm>
            <a:off x="6588125" y="4005263"/>
            <a:ext cx="2114550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504" y="116632"/>
          <a:ext cx="892899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Класифікація рахунків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268760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  <a:sym typeface="Tw Cen MT" pitchFamily="34" charset="0"/>
              </a:rPr>
              <a:t>Питання та обговорювання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32770" name="Рисунок 5"/>
          <p:cNvPicPr>
            <a:picLocks noChangeAspect="1"/>
          </p:cNvPicPr>
          <p:nvPr/>
        </p:nvPicPr>
        <p:blipFill>
          <a:blip r:embed="rId2"/>
          <a:srcRect l="18454" r="15591" b="1060"/>
          <a:stretch>
            <a:fillRect/>
          </a:stretch>
        </p:blipFill>
        <p:spPr bwMode="auto">
          <a:xfrm>
            <a:off x="3094038" y="1268413"/>
            <a:ext cx="3211512" cy="481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810" y="319956"/>
            <a:ext cx="8229600" cy="1143000"/>
          </a:xfrm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 </a:t>
            </a:r>
            <a:r>
              <a:rPr lang="uk-UA" sz="80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Огляд</a:t>
            </a:r>
            <a:r>
              <a:rPr lang="ru-RU" sz="8000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 </a:t>
            </a:r>
            <a:r>
              <a:rPr lang="ru-RU" sz="8000" dirty="0" smtClean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теми:</a:t>
            </a:r>
            <a:endParaRPr lang="ru-RU" sz="8000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7410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1. Зміст і будова бухгалтерського балансу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2. Баланс, як форма звітності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3. Відображення в балансі змін зумовлених господарськими операціями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4. Поняття про рахунки бухгалтерського обліку та їх побудова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5. Характеристика активних, пасивних і активно – пасивних рахунків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6. Синтетичні та аналітичні рахунки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7. План рахунків бухгалтерського обліку</a:t>
            </a:r>
            <a:endParaRPr lang="ru-RU" sz="2400" smtClean="0">
              <a:solidFill>
                <a:schemeClr val="bg1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uk-UA" sz="2400" smtClean="0">
                <a:solidFill>
                  <a:schemeClr val="bg1"/>
                </a:solidFill>
              </a:rPr>
              <a:t>8. Класифікація рахунків</a:t>
            </a:r>
            <a:endParaRPr lang="ru-RU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Зміст і будова бухгалтерського балансу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graphicFrame>
        <p:nvGraphicFramePr>
          <p:cNvPr id="23631" name="Group 7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62950" cy="3268663"/>
        </p:xfrm>
        <a:graphic>
          <a:graphicData uri="http://schemas.openxmlformats.org/drawingml/2006/table">
            <a:tbl>
              <a:tblPr/>
              <a:tblGrid>
                <a:gridCol w="2962275"/>
                <a:gridCol w="1220788"/>
                <a:gridCol w="3100387"/>
                <a:gridCol w="1079500"/>
              </a:tblGrid>
              <a:tr h="5302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Баланс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Актив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Пасив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Склад і розміщення господарських активів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Джерела формування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Що?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 рахунок чого?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Балас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Баланс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8461" name="Text Box 80"/>
          <p:cNvSpPr txBox="1">
            <a:spLocks noChangeArrowheads="1"/>
          </p:cNvSpPr>
          <p:nvPr/>
        </p:nvSpPr>
        <p:spPr bwMode="auto">
          <a:xfrm>
            <a:off x="684213" y="5157788"/>
            <a:ext cx="8064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>
                <a:solidFill>
                  <a:schemeClr val="bg1"/>
                </a:solidFill>
                <a:latin typeface="Calibri" pitchFamily="34" charset="0"/>
              </a:rPr>
              <a:t>Бухгалтерський баланс</a:t>
            </a:r>
            <a:r>
              <a:rPr lang="uk-UA">
                <a:solidFill>
                  <a:schemeClr val="bg1"/>
                </a:solidFill>
                <a:latin typeface="Calibri" pitchFamily="34" charset="0"/>
              </a:rPr>
              <a:t> є способом економічного групування і узагальненого відображення у грошовій оцінці стану господарських активів за складом і розміщенням та за джерелами їх формування на певну дату.</a:t>
            </a:r>
            <a:r>
              <a:rPr lang="uk-UA">
                <a:latin typeface="Calibri" pitchFamily="34" charset="0"/>
              </a:rPr>
              <a:t>  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Баланс, як форма звітності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b="1" smtClean="0">
                <a:solidFill>
                  <a:schemeClr val="bg1"/>
                </a:solidFill>
              </a:rPr>
              <a:t>Принцип баланс – нетто</a:t>
            </a:r>
            <a:r>
              <a:rPr lang="uk-UA" smtClean="0">
                <a:solidFill>
                  <a:schemeClr val="bg1"/>
                </a:solidFill>
              </a:rPr>
              <a:t>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uk-UA" sz="2800" smtClean="0">
                <a:solidFill>
                  <a:schemeClr val="bg1"/>
                </a:solidFill>
              </a:rPr>
              <a:t>Основні засоби і нематеріальні активи виключаються в підсумок по залишковій вартості (первісна вартість мінус знос);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uk-UA" sz="2800" smtClean="0">
                <a:solidFill>
                  <a:schemeClr val="bg1"/>
                </a:solidFill>
              </a:rPr>
              <a:t>Дебіторська заборгованість за товари, роботи та послуги – за мінусом резерву сумнівних боргів;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uk-UA" sz="2800" smtClean="0">
                <a:solidFill>
                  <a:schemeClr val="bg1"/>
                </a:solidFill>
              </a:rPr>
              <a:t>Запаси – за мінусом нестач, уцінок, знижок, отриманнях при придбанні, торгівельної націнки;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uk-UA" sz="2800" smtClean="0">
                <a:solidFill>
                  <a:schemeClr val="bg1"/>
                </a:solidFill>
              </a:rPr>
              <a:t>Власний капітал – у фактично сплаченій сумі і за мінусом неоплаченого вилученого капіталу, непокритих збитків (які відображають у дужках).</a:t>
            </a:r>
            <a:r>
              <a:rPr lang="uk-UA" sz="2400" smtClean="0">
                <a:solidFill>
                  <a:schemeClr val="bg1"/>
                </a:solidFill>
              </a:rPr>
              <a:t> </a:t>
            </a:r>
            <a:endParaRPr lang="ru-RU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Баланс, як форма звітності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20482" name="Rectangle 4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8863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uk-UA" b="1" smtClean="0">
                <a:solidFill>
                  <a:schemeClr val="bg1"/>
                </a:solidFill>
              </a:rPr>
              <a:t>Актив балансу має три розділи:</a:t>
            </a:r>
            <a:endParaRPr lang="uk-UA" smtClean="0">
              <a:solidFill>
                <a:schemeClr val="bg1"/>
              </a:solidFill>
            </a:endParaRP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Необоротні активи;</a:t>
            </a: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Оборотні активи;</a:t>
            </a: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Необоротні активи,утримувані для продажу, та групи вибуття</a:t>
            </a:r>
            <a:r>
              <a:rPr lang="ru-RU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483" name="Rectangle 5"/>
          <p:cNvSpPr>
            <a:spLocks noGrp="1"/>
          </p:cNvSpPr>
          <p:nvPr>
            <p:ph sz="half" idx="2"/>
          </p:nvPr>
        </p:nvSpPr>
        <p:spPr>
          <a:xfrm>
            <a:off x="4643438" y="1196975"/>
            <a:ext cx="4038600" cy="4957763"/>
          </a:xfrm>
        </p:spPr>
        <p:txBody>
          <a:bodyPr/>
          <a:lstStyle/>
          <a:p>
            <a:pPr marL="355600" indent="-355600" algn="ctr" eaLnBrk="1" hangingPunct="1">
              <a:buFont typeface="Arial" charset="0"/>
              <a:buNone/>
            </a:pPr>
            <a:r>
              <a:rPr lang="uk-UA" b="1" smtClean="0">
                <a:solidFill>
                  <a:schemeClr val="bg1"/>
                </a:solidFill>
              </a:rPr>
              <a:t>Пасив балансу має чотири  розділи</a:t>
            </a:r>
            <a:r>
              <a:rPr lang="uk-UA" smtClean="0">
                <a:solidFill>
                  <a:schemeClr val="bg1"/>
                </a:solidFill>
              </a:rPr>
              <a:t>:</a:t>
            </a:r>
          </a:p>
          <a:p>
            <a:pPr marL="355600" indent="-355600" eaLnBrk="1" hangingPunct="1"/>
            <a:r>
              <a:rPr lang="uk-UA" sz="2400" smtClean="0">
                <a:solidFill>
                  <a:schemeClr val="bg1"/>
                </a:solidFill>
              </a:rPr>
              <a:t>Власний капітал;</a:t>
            </a:r>
          </a:p>
          <a:p>
            <a:pPr marL="355600" indent="-355600" eaLnBrk="1" hangingPunct="1"/>
            <a:r>
              <a:rPr lang="uk-UA" sz="2400" smtClean="0">
                <a:solidFill>
                  <a:schemeClr val="bg1"/>
                </a:solidFill>
              </a:rPr>
              <a:t>Довгострокові зобов’язання і забезпечення;</a:t>
            </a:r>
          </a:p>
          <a:p>
            <a:pPr marL="355600" indent="-355600" eaLnBrk="1" hangingPunct="1"/>
            <a:r>
              <a:rPr lang="uk-UA" sz="2400" smtClean="0">
                <a:solidFill>
                  <a:schemeClr val="bg1"/>
                </a:solidFill>
              </a:rPr>
              <a:t>Поточні зобов’язання і забезпечення;</a:t>
            </a:r>
          </a:p>
          <a:p>
            <a:pPr marL="355600" indent="-355600" eaLnBrk="1" hangingPunct="1"/>
            <a:r>
              <a:rPr lang="uk-UA" sz="2400" smtClean="0">
                <a:solidFill>
                  <a:schemeClr val="bg1"/>
                </a:solidFill>
              </a:rPr>
              <a:t>Зобов'язання, пов'язані з необоротними активами, утримуваними для продажу, та групами вибуття.</a:t>
            </a:r>
            <a:endParaRPr lang="ru-RU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Відображення в балансі змін зумовлених господарськими операціями</a:t>
            </a:r>
            <a:r>
              <a:rPr lang="ru-RU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 </a:t>
            </a:r>
          </a:p>
        </p:txBody>
      </p:sp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44675"/>
            <a:ext cx="832961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b="1" u="sng" smtClean="0">
                <a:solidFill>
                  <a:schemeClr val="bg1"/>
                </a:solidFill>
              </a:rPr>
              <a:t>Операцій першого типу (А+,А-)</a:t>
            </a:r>
            <a:r>
              <a:rPr lang="ru-RU" smtClean="0">
                <a:solidFill>
                  <a:schemeClr val="bg1"/>
                </a:solidFill>
              </a:rPr>
              <a:t> </a:t>
            </a:r>
            <a:r>
              <a:rPr lang="uk-UA" b="1" u="sng" smtClean="0">
                <a:solidFill>
                  <a:schemeClr val="bg1"/>
                </a:solidFill>
              </a:rPr>
              <a:t>Наприклад:</a:t>
            </a:r>
            <a:endParaRPr lang="uk-UA" b="1" smtClean="0">
              <a:solidFill>
                <a:schemeClr val="bg1"/>
              </a:solidFill>
            </a:endParaRP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Відпуск матеріалів у виробництво.</a:t>
            </a: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Надходження дебіторської заборгованості.</a:t>
            </a: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Видані кошти під звіт працівнику.</a:t>
            </a:r>
          </a:p>
          <a:p>
            <a:pPr eaLnBrk="1" hangingPunct="1"/>
            <a:r>
              <a:rPr lang="uk-UA" smtClean="0">
                <a:solidFill>
                  <a:schemeClr val="bg1"/>
                </a:solidFill>
              </a:rPr>
              <a:t>Оприбутковано готову продукцію від виробництва.</a:t>
            </a:r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30725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Відображення в балансі змін зумовлених господарськими операціями</a:t>
            </a:r>
            <a:r>
              <a:rPr lang="ru-RU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Поняття про рахунки бухгалтерського обліку та їх побудова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b="1" i="1" smtClean="0">
                <a:solidFill>
                  <a:schemeClr val="bg1"/>
                </a:solidFill>
              </a:rPr>
              <a:t>Рахунки бухгалтерському обліку</a:t>
            </a:r>
            <a:r>
              <a:rPr lang="uk-UA" smtClean="0">
                <a:solidFill>
                  <a:schemeClr val="bg1"/>
                </a:solidFill>
              </a:rPr>
              <a:t> – це спосіб групування операцій за економічно – однорідними ознаками з метою </a:t>
            </a:r>
            <a:r>
              <a:rPr lang="uk-UA" b="1" i="1" smtClean="0">
                <a:solidFill>
                  <a:schemeClr val="bg1"/>
                </a:solidFill>
              </a:rPr>
              <a:t>поточного </a:t>
            </a:r>
            <a:r>
              <a:rPr lang="uk-UA" smtClean="0">
                <a:solidFill>
                  <a:schemeClr val="bg1"/>
                </a:solidFill>
              </a:rPr>
              <a:t>відображення наявності і </a:t>
            </a:r>
            <a:r>
              <a:rPr lang="uk-UA" b="1" i="1" smtClean="0">
                <a:solidFill>
                  <a:schemeClr val="bg1"/>
                </a:solidFill>
              </a:rPr>
              <a:t>руху </a:t>
            </a:r>
            <a:r>
              <a:rPr lang="uk-UA" smtClean="0">
                <a:solidFill>
                  <a:schemeClr val="bg1"/>
                </a:solidFill>
              </a:rPr>
              <a:t>окремих видів активів, джерел, господарських процесів і фінансових результатів.</a:t>
            </a:r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456654" y="31033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ln w="18415" cmpd="sng">
                  <a:noFill/>
                  <a:prstDash val="solid"/>
                </a:ln>
                <a:gradFill flip="none" rotWithShape="1">
                  <a:gsLst>
                    <a:gs pos="0">
                      <a:srgbClr val="FFFFFF">
                        <a:shade val="30000"/>
                        <a:satMod val="115000"/>
                      </a:srgbClr>
                    </a:gs>
                    <a:gs pos="50000">
                      <a:srgbClr val="FFFFFF">
                        <a:shade val="67500"/>
                        <a:satMod val="115000"/>
                      </a:srgbClr>
                    </a:gs>
                    <a:gs pos="100000">
                      <a:srgbClr val="FFFFFF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stral" pitchFamily="66" charset="0"/>
              </a:rPr>
              <a:t>Характеристика активних, пасивних і активно-пасивних рахунків</a:t>
            </a:r>
            <a:endParaRPr lang="ru-RU" dirty="0">
              <a:ln w="18415" cmpd="sng">
                <a:noFill/>
                <a:prstDash val="solid"/>
              </a:ln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68313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uk-UA" sz="2400" smtClean="0"/>
          </a:p>
          <a:p>
            <a:pPr eaLnBrk="1" hangingPunct="1">
              <a:lnSpc>
                <a:spcPct val="90000"/>
              </a:lnSpc>
            </a:pPr>
            <a:endParaRPr lang="uk-UA" sz="2400" smtClean="0"/>
          </a:p>
          <a:p>
            <a:pPr eaLnBrk="1" hangingPunct="1">
              <a:lnSpc>
                <a:spcPct val="90000"/>
              </a:lnSpc>
            </a:pPr>
            <a:endParaRPr lang="uk-UA" sz="24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uk-UA" sz="20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uk-UA" sz="2000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Для визначення сальдо на кінець звітного періоду на активному рахунку необхідно: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Сальдо початкове по Дт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+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∑ обороту по Дт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-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∑ обороту по Кт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=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uk-UA" sz="2000" smtClean="0">
                <a:solidFill>
                  <a:schemeClr val="bg1"/>
                </a:solidFill>
              </a:rPr>
              <a:t>Сальдо кінцеве по Дт.</a:t>
            </a:r>
            <a:endParaRPr lang="ru-RU" sz="2000" smtClean="0">
              <a:solidFill>
                <a:schemeClr val="bg1"/>
              </a:solidFill>
            </a:endParaRP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484313"/>
            <a:ext cx="6624637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2)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BE5F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409</TotalTime>
  <Words>471</Words>
  <Application>Microsoft Office PowerPoint</Application>
  <PresentationFormat>Экран (4:3)</PresentationFormat>
  <Paragraphs>98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CSC(2)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3: БУХГАЛТЕРСЬКИЙ БАЛАНС. РАХУНКИ БУХГАЛТЕРСЬКОГО ОБЛІКУ</dc:title>
  <dc:creator>Svetlana</dc:creator>
  <cp:lastModifiedBy>User</cp:lastModifiedBy>
  <cp:revision>18</cp:revision>
  <dcterms:created xsi:type="dcterms:W3CDTF">2013-10-29T16:14:09Z</dcterms:created>
  <dcterms:modified xsi:type="dcterms:W3CDTF">2019-04-17T17:16:19Z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TC300095329990</vt:lpwstr>
  </property>
</Properties>
</file>