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72" r:id="rId6"/>
    <p:sldId id="259" r:id="rId7"/>
    <p:sldId id="268" r:id="rId8"/>
    <p:sldId id="270" r:id="rId9"/>
    <p:sldId id="265" r:id="rId10"/>
    <p:sldId id="271" r:id="rId11"/>
    <p:sldId id="269" r:id="rId12"/>
    <p:sldId id="273" r:id="rId13"/>
    <p:sldId id="274" r:id="rId14"/>
    <p:sldId id="275" r:id="rId15"/>
    <p:sldId id="26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97122" autoAdjust="0"/>
  </p:normalViewPr>
  <p:slideViewPr>
    <p:cSldViewPr>
      <p:cViewPr varScale="1">
        <p:scale>
          <a:sx n="72" d="100"/>
          <a:sy n="72" d="100"/>
        </p:scale>
        <p:origin x="-4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EFF74-0A85-4799-9E2D-C2F97F8A6324}" type="doc">
      <dgm:prSet loTypeId="urn:microsoft.com/office/officeart/2005/8/layout/radial6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F9B56C3-04B6-441A-A280-8D46826F15ED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БО</a:t>
          </a:r>
          <a:endParaRPr lang="ru-RU" dirty="0">
            <a:solidFill>
              <a:srgbClr val="FFFF00"/>
            </a:solidFill>
          </a:endParaRPr>
        </a:p>
      </dgm:t>
    </dgm:pt>
    <dgm:pt modelId="{CB497F51-4D09-4DA4-A2DA-94267909C510}" type="parTrans" cxnId="{23BA64DC-0045-437E-B869-0D327E3724FB}">
      <dgm:prSet/>
      <dgm:spPr/>
      <dgm:t>
        <a:bodyPr/>
        <a:lstStyle/>
        <a:p>
          <a:endParaRPr lang="ru-RU"/>
        </a:p>
      </dgm:t>
    </dgm:pt>
    <dgm:pt modelId="{69FADDF1-E512-4D66-B1F2-92391E8D00AD}" type="sibTrans" cxnId="{23BA64DC-0045-437E-B869-0D327E3724FB}">
      <dgm:prSet/>
      <dgm:spPr/>
      <dgm:t>
        <a:bodyPr/>
        <a:lstStyle/>
        <a:p>
          <a:endParaRPr lang="ru-RU"/>
        </a:p>
      </dgm:t>
    </dgm:pt>
    <dgm:pt modelId="{B24C2DB9-50D0-4C9C-9C94-6B93644A7C7F}">
      <dgm:prSet phldrT="[Текст]" custT="1"/>
      <dgm:spPr/>
      <dgm:t>
        <a:bodyPr/>
        <a:lstStyle/>
        <a:p>
          <a:r>
            <a:rPr lang="uk-UA" sz="1200" b="1" i="0" dirty="0" smtClean="0">
              <a:solidFill>
                <a:srgbClr val="FFFF00"/>
              </a:solidFill>
            </a:rPr>
            <a:t>Виявлення</a:t>
          </a:r>
          <a:endParaRPr lang="ru-RU" sz="1200" b="1" i="0" dirty="0">
            <a:solidFill>
              <a:srgbClr val="FFFF00"/>
            </a:solidFill>
          </a:endParaRPr>
        </a:p>
      </dgm:t>
    </dgm:pt>
    <dgm:pt modelId="{CD02F069-C6E6-447E-B713-0660CA274EAF}" type="parTrans" cxnId="{520E07CA-2547-4377-8BDC-5F2EDF21D695}">
      <dgm:prSet/>
      <dgm:spPr/>
      <dgm:t>
        <a:bodyPr/>
        <a:lstStyle/>
        <a:p>
          <a:endParaRPr lang="ru-RU"/>
        </a:p>
      </dgm:t>
    </dgm:pt>
    <dgm:pt modelId="{F8D28F42-FC27-4E7E-A8EE-CAE3BC2F233A}" type="sibTrans" cxnId="{520E07CA-2547-4377-8BDC-5F2EDF21D695}">
      <dgm:prSet/>
      <dgm:spPr/>
      <dgm:t>
        <a:bodyPr/>
        <a:lstStyle/>
        <a:p>
          <a:endParaRPr lang="ru-RU"/>
        </a:p>
      </dgm:t>
    </dgm:pt>
    <dgm:pt modelId="{C173E32C-76BB-49BD-BEF3-76A99C9126FE}">
      <dgm:prSet phldrT="[Текст]" custT="1"/>
      <dgm:spPr/>
      <dgm:t>
        <a:bodyPr/>
        <a:lstStyle/>
        <a:p>
          <a:r>
            <a:rPr lang="uk-UA" sz="1200" b="1" dirty="0" smtClean="0">
              <a:solidFill>
                <a:srgbClr val="FFFF00"/>
              </a:solidFill>
            </a:rPr>
            <a:t>Вимірювання</a:t>
          </a:r>
          <a:endParaRPr lang="ru-RU" sz="1200" b="1" dirty="0">
            <a:solidFill>
              <a:srgbClr val="FFFF00"/>
            </a:solidFill>
          </a:endParaRPr>
        </a:p>
      </dgm:t>
    </dgm:pt>
    <dgm:pt modelId="{9B217F8F-5C0F-411F-B193-9FE0642871C8}" type="parTrans" cxnId="{2FE984D9-307D-4E25-B937-DB31C6A94152}">
      <dgm:prSet/>
      <dgm:spPr/>
      <dgm:t>
        <a:bodyPr/>
        <a:lstStyle/>
        <a:p>
          <a:endParaRPr lang="ru-RU"/>
        </a:p>
      </dgm:t>
    </dgm:pt>
    <dgm:pt modelId="{B5BBDE62-640A-4F04-B43F-1CF44B134F23}" type="sibTrans" cxnId="{2FE984D9-307D-4E25-B937-DB31C6A94152}">
      <dgm:prSet/>
      <dgm:spPr/>
      <dgm:t>
        <a:bodyPr/>
        <a:lstStyle/>
        <a:p>
          <a:endParaRPr lang="ru-RU"/>
        </a:p>
      </dgm:t>
    </dgm:pt>
    <dgm:pt modelId="{6AEBFD1D-75A4-447E-BAEF-2B225DC1DAD8}">
      <dgm:prSet phldrT="[Текст]" custT="1"/>
      <dgm:spPr/>
      <dgm:t>
        <a:bodyPr/>
        <a:lstStyle/>
        <a:p>
          <a:r>
            <a:rPr lang="uk-UA" sz="1200" b="1" dirty="0" smtClean="0">
              <a:solidFill>
                <a:srgbClr val="FFFF00"/>
              </a:solidFill>
            </a:rPr>
            <a:t>Узагальнення</a:t>
          </a:r>
          <a:endParaRPr lang="ru-RU" sz="1200" b="1" dirty="0">
            <a:solidFill>
              <a:srgbClr val="FFFF00"/>
            </a:solidFill>
          </a:endParaRPr>
        </a:p>
      </dgm:t>
    </dgm:pt>
    <dgm:pt modelId="{3A959010-70D0-4DCA-9AA7-5ACBB76B0D09}" type="parTrans" cxnId="{B75A9F80-86B8-4619-8483-1A1E397860CD}">
      <dgm:prSet/>
      <dgm:spPr/>
      <dgm:t>
        <a:bodyPr/>
        <a:lstStyle/>
        <a:p>
          <a:endParaRPr lang="ru-RU"/>
        </a:p>
      </dgm:t>
    </dgm:pt>
    <dgm:pt modelId="{B5EBBD1F-22F0-4774-ADEA-AE4B6161F1C1}" type="sibTrans" cxnId="{B75A9F80-86B8-4619-8483-1A1E397860CD}">
      <dgm:prSet/>
      <dgm:spPr/>
      <dgm:t>
        <a:bodyPr/>
        <a:lstStyle/>
        <a:p>
          <a:endParaRPr lang="ru-RU"/>
        </a:p>
      </dgm:t>
    </dgm:pt>
    <dgm:pt modelId="{70F90913-9003-4711-BFA5-3A8563443781}">
      <dgm:prSet custT="1"/>
      <dgm:spPr/>
      <dgm:t>
        <a:bodyPr/>
        <a:lstStyle/>
        <a:p>
          <a:r>
            <a:rPr lang="uk-UA" sz="1200" b="1" dirty="0" smtClean="0">
              <a:solidFill>
                <a:srgbClr val="FFFF00"/>
              </a:solidFill>
            </a:rPr>
            <a:t>Реєстрація</a:t>
          </a:r>
          <a:endParaRPr lang="ru-RU" sz="1200" b="1" dirty="0" smtClean="0">
            <a:solidFill>
              <a:srgbClr val="FFFF00"/>
            </a:solidFill>
          </a:endParaRPr>
        </a:p>
      </dgm:t>
    </dgm:pt>
    <dgm:pt modelId="{50687029-7D9C-4F9E-B936-AAC7463968BB}" type="parTrans" cxnId="{5501C9D8-9527-4266-AF50-E590AB9D09C6}">
      <dgm:prSet/>
      <dgm:spPr/>
      <dgm:t>
        <a:bodyPr/>
        <a:lstStyle/>
        <a:p>
          <a:endParaRPr lang="ru-RU"/>
        </a:p>
      </dgm:t>
    </dgm:pt>
    <dgm:pt modelId="{F3493AEC-E34C-47CE-A530-ACD056D706CA}" type="sibTrans" cxnId="{5501C9D8-9527-4266-AF50-E590AB9D09C6}">
      <dgm:prSet/>
      <dgm:spPr/>
      <dgm:t>
        <a:bodyPr/>
        <a:lstStyle/>
        <a:p>
          <a:endParaRPr lang="ru-RU"/>
        </a:p>
      </dgm:t>
    </dgm:pt>
    <dgm:pt modelId="{51D6C9E7-AD99-49BE-A347-17D3F3FAF4C7}">
      <dgm:prSet phldrT="[Текст]" custT="1"/>
      <dgm:spPr/>
      <dgm:t>
        <a:bodyPr/>
        <a:lstStyle/>
        <a:p>
          <a:r>
            <a:rPr lang="uk-UA" sz="1200" b="1" dirty="0" smtClean="0">
              <a:solidFill>
                <a:srgbClr val="FFFF00"/>
              </a:solidFill>
            </a:rPr>
            <a:t>Накопичення</a:t>
          </a:r>
          <a:endParaRPr lang="ru-RU" sz="1200" b="1" dirty="0" smtClean="0">
            <a:solidFill>
              <a:srgbClr val="FFFF00"/>
            </a:solidFill>
          </a:endParaRPr>
        </a:p>
      </dgm:t>
    </dgm:pt>
    <dgm:pt modelId="{6334C276-AD39-48AF-924D-9CCEB7615EB7}" type="parTrans" cxnId="{003BCBFD-F1C7-4400-B38E-EE2BA0BF396B}">
      <dgm:prSet/>
      <dgm:spPr/>
      <dgm:t>
        <a:bodyPr/>
        <a:lstStyle/>
        <a:p>
          <a:endParaRPr lang="ru-RU"/>
        </a:p>
      </dgm:t>
    </dgm:pt>
    <dgm:pt modelId="{DA0B0918-8DC8-42D2-951F-B5F087E78EED}" type="sibTrans" cxnId="{003BCBFD-F1C7-4400-B38E-EE2BA0BF396B}">
      <dgm:prSet/>
      <dgm:spPr/>
      <dgm:t>
        <a:bodyPr/>
        <a:lstStyle/>
        <a:p>
          <a:endParaRPr lang="ru-RU"/>
        </a:p>
      </dgm:t>
    </dgm:pt>
    <dgm:pt modelId="{8628B5C6-F4BC-4F91-AF05-4F3C9FDC9FB4}">
      <dgm:prSet phldrT="[Текст]" custT="1"/>
      <dgm:spPr/>
      <dgm:t>
        <a:bodyPr/>
        <a:lstStyle/>
        <a:p>
          <a:r>
            <a:rPr lang="uk-UA" sz="1200" b="1" dirty="0" smtClean="0">
              <a:solidFill>
                <a:srgbClr val="FFFF00"/>
              </a:solidFill>
            </a:rPr>
            <a:t>Передача</a:t>
          </a:r>
          <a:endParaRPr lang="ru-RU" sz="1200" b="1" dirty="0">
            <a:solidFill>
              <a:srgbClr val="FFFF00"/>
            </a:solidFill>
          </a:endParaRPr>
        </a:p>
      </dgm:t>
    </dgm:pt>
    <dgm:pt modelId="{B258147D-1171-4208-8D00-70B95868A3C8}" type="sibTrans" cxnId="{D95F8103-335E-4F6F-A0A7-BF423ADC0A4A}">
      <dgm:prSet/>
      <dgm:spPr/>
      <dgm:t>
        <a:bodyPr/>
        <a:lstStyle/>
        <a:p>
          <a:endParaRPr lang="ru-RU"/>
        </a:p>
      </dgm:t>
    </dgm:pt>
    <dgm:pt modelId="{16A17D47-F753-40B0-A6DC-D651D3BC57E4}" type="parTrans" cxnId="{D95F8103-335E-4F6F-A0A7-BF423ADC0A4A}">
      <dgm:prSet/>
      <dgm:spPr/>
      <dgm:t>
        <a:bodyPr/>
        <a:lstStyle/>
        <a:p>
          <a:endParaRPr lang="ru-RU"/>
        </a:p>
      </dgm:t>
    </dgm:pt>
    <dgm:pt modelId="{B4A42B22-75E7-4961-9A25-F2C07FCBE22E}">
      <dgm:prSet phldrT="[Текст]"/>
      <dgm:spPr/>
      <dgm:t>
        <a:bodyPr/>
        <a:lstStyle/>
        <a:p>
          <a:endParaRPr lang="ru-RU" dirty="0"/>
        </a:p>
      </dgm:t>
    </dgm:pt>
    <dgm:pt modelId="{87AABAB3-27D0-44C3-8648-D4211F6B4368}" type="sibTrans" cxnId="{740EFFAA-C654-431C-8F9F-B0CA8BAB6D01}">
      <dgm:prSet/>
      <dgm:spPr/>
      <dgm:t>
        <a:bodyPr/>
        <a:lstStyle/>
        <a:p>
          <a:endParaRPr lang="ru-RU"/>
        </a:p>
      </dgm:t>
    </dgm:pt>
    <dgm:pt modelId="{35CB6279-11E2-413E-92A5-D11CCBD00893}" type="parTrans" cxnId="{740EFFAA-C654-431C-8F9F-B0CA8BAB6D01}">
      <dgm:prSet/>
      <dgm:spPr/>
      <dgm:t>
        <a:bodyPr/>
        <a:lstStyle/>
        <a:p>
          <a:endParaRPr lang="ru-RU"/>
        </a:p>
      </dgm:t>
    </dgm:pt>
    <dgm:pt modelId="{6172CDD1-2FF4-4B6C-8B76-359DA9AA3F4E}" type="pres">
      <dgm:prSet presAssocID="{CFEEFF74-0A85-4799-9E2D-C2F97F8A632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B47DBF-BA37-4D37-8F3C-331562720426}" type="pres">
      <dgm:prSet presAssocID="{7F9B56C3-04B6-441A-A280-8D46826F15ED}" presName="centerShape" presStyleLbl="node0" presStyleIdx="0" presStyleCnt="1" custLinFactNeighborX="898" custLinFactNeighborY="-1672"/>
      <dgm:spPr/>
      <dgm:t>
        <a:bodyPr/>
        <a:lstStyle/>
        <a:p>
          <a:endParaRPr lang="ru-RU"/>
        </a:p>
      </dgm:t>
    </dgm:pt>
    <dgm:pt modelId="{A584A724-C5FD-4C5C-A2B4-0D2D2CA67CE7}" type="pres">
      <dgm:prSet presAssocID="{B24C2DB9-50D0-4C9C-9C94-6B93644A7C7F}" presName="node" presStyleLbl="node1" presStyleIdx="0" presStyleCnt="6" custScaleX="131335" custScaleY="127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CF53C-A495-4A76-A758-5B3503949DC2}" type="pres">
      <dgm:prSet presAssocID="{B24C2DB9-50D0-4C9C-9C94-6B93644A7C7F}" presName="dummy" presStyleCnt="0"/>
      <dgm:spPr/>
    </dgm:pt>
    <dgm:pt modelId="{599BD82F-4F49-468A-B8FC-F7CF38C0BDAC}" type="pres">
      <dgm:prSet presAssocID="{F8D28F42-FC27-4E7E-A8EE-CAE3BC2F233A}" presName="sibTrans" presStyleLbl="sibTrans2D1" presStyleIdx="0" presStyleCnt="6"/>
      <dgm:spPr/>
      <dgm:t>
        <a:bodyPr/>
        <a:lstStyle/>
        <a:p>
          <a:endParaRPr lang="ru-RU"/>
        </a:p>
      </dgm:t>
    </dgm:pt>
    <dgm:pt modelId="{32F0DB0D-DB3A-4132-BF29-6378BA953DCB}" type="pres">
      <dgm:prSet presAssocID="{C173E32C-76BB-49BD-BEF3-76A99C9126FE}" presName="node" presStyleLbl="node1" presStyleIdx="1" presStyleCnt="6" custScaleX="142839" custScaleY="135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E14B4-04C5-4FCC-B3EF-CA1564B3AA5C}" type="pres">
      <dgm:prSet presAssocID="{C173E32C-76BB-49BD-BEF3-76A99C9126FE}" presName="dummy" presStyleCnt="0"/>
      <dgm:spPr/>
    </dgm:pt>
    <dgm:pt modelId="{3A3FE53D-28B4-47E3-8322-E2CE9D5E4AD4}" type="pres">
      <dgm:prSet presAssocID="{B5BBDE62-640A-4F04-B43F-1CF44B134F23}" presName="sibTrans" presStyleLbl="sibTrans2D1" presStyleIdx="1" presStyleCnt="6"/>
      <dgm:spPr/>
      <dgm:t>
        <a:bodyPr/>
        <a:lstStyle/>
        <a:p>
          <a:endParaRPr lang="ru-RU"/>
        </a:p>
      </dgm:t>
    </dgm:pt>
    <dgm:pt modelId="{62229ED8-2C1A-4B16-A463-E4C0D96D38EF}" type="pres">
      <dgm:prSet presAssocID="{70F90913-9003-4711-BFA5-3A8563443781}" presName="node" presStyleLbl="node1" presStyleIdx="2" presStyleCnt="6" custScaleX="142760" custScaleY="1420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D85C1-EC6B-45F0-8654-755FC4D31568}" type="pres">
      <dgm:prSet presAssocID="{70F90913-9003-4711-BFA5-3A8563443781}" presName="dummy" presStyleCnt="0"/>
      <dgm:spPr/>
    </dgm:pt>
    <dgm:pt modelId="{33A00182-5F3E-41FA-A612-D2CF71E39BF1}" type="pres">
      <dgm:prSet presAssocID="{F3493AEC-E34C-47CE-A530-ACD056D706CA}" presName="sibTrans" presStyleLbl="sibTrans2D1" presStyleIdx="2" presStyleCnt="6"/>
      <dgm:spPr/>
      <dgm:t>
        <a:bodyPr/>
        <a:lstStyle/>
        <a:p>
          <a:endParaRPr lang="ru-RU"/>
        </a:p>
      </dgm:t>
    </dgm:pt>
    <dgm:pt modelId="{378D8E55-A1B9-4ECF-B620-0B704908E253}" type="pres">
      <dgm:prSet presAssocID="{51D6C9E7-AD99-49BE-A347-17D3F3FAF4C7}" presName="node" presStyleLbl="node1" presStyleIdx="3" presStyleCnt="6" custScaleX="139579" custScaleY="138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6A227-4368-4466-B599-E4E8E5EC9DFF}" type="pres">
      <dgm:prSet presAssocID="{51D6C9E7-AD99-49BE-A347-17D3F3FAF4C7}" presName="dummy" presStyleCnt="0"/>
      <dgm:spPr/>
    </dgm:pt>
    <dgm:pt modelId="{B5D4933C-0963-46FA-B746-92589C1C87EE}" type="pres">
      <dgm:prSet presAssocID="{DA0B0918-8DC8-42D2-951F-B5F087E78EED}" presName="sibTrans" presStyleLbl="sibTrans2D1" presStyleIdx="3" presStyleCnt="6"/>
      <dgm:spPr/>
      <dgm:t>
        <a:bodyPr/>
        <a:lstStyle/>
        <a:p>
          <a:endParaRPr lang="ru-RU"/>
        </a:p>
      </dgm:t>
    </dgm:pt>
    <dgm:pt modelId="{76B5F190-3DCF-4E8F-BD81-6DF2D0B8678F}" type="pres">
      <dgm:prSet presAssocID="{6AEBFD1D-75A4-447E-BAEF-2B225DC1DAD8}" presName="node" presStyleLbl="node1" presStyleIdx="4" presStyleCnt="6" custScaleX="143900" custScaleY="141957" custRadScaleRad="94709" custRadScaleInc="-17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C13AE-09EC-4EE2-B7CE-0E4C4D25B5AB}" type="pres">
      <dgm:prSet presAssocID="{6AEBFD1D-75A4-447E-BAEF-2B225DC1DAD8}" presName="dummy" presStyleCnt="0"/>
      <dgm:spPr/>
    </dgm:pt>
    <dgm:pt modelId="{6AE5EECB-FBCA-442A-B735-883988485936}" type="pres">
      <dgm:prSet presAssocID="{B5EBBD1F-22F0-4774-ADEA-AE4B6161F1C1}" presName="sibTrans" presStyleLbl="sibTrans2D1" presStyleIdx="4" presStyleCnt="6"/>
      <dgm:spPr/>
      <dgm:t>
        <a:bodyPr/>
        <a:lstStyle/>
        <a:p>
          <a:endParaRPr lang="ru-RU"/>
        </a:p>
      </dgm:t>
    </dgm:pt>
    <dgm:pt modelId="{D8BD9287-C376-4818-B8F6-C6742931CE7E}" type="pres">
      <dgm:prSet presAssocID="{8628B5C6-F4BC-4F91-AF05-4F3C9FDC9FB4}" presName="node" presStyleLbl="node1" presStyleIdx="5" presStyleCnt="6" custScaleX="144003" custScaleY="145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EF8B0-6EAD-46CC-A8B3-5CAFAE7F8754}" type="pres">
      <dgm:prSet presAssocID="{8628B5C6-F4BC-4F91-AF05-4F3C9FDC9FB4}" presName="dummy" presStyleCnt="0"/>
      <dgm:spPr/>
    </dgm:pt>
    <dgm:pt modelId="{C9351B4A-1ED7-439B-9E19-875BE7695E15}" type="pres">
      <dgm:prSet presAssocID="{B258147D-1171-4208-8D00-70B95868A3C8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23BA64DC-0045-437E-B869-0D327E3724FB}" srcId="{CFEEFF74-0A85-4799-9E2D-C2F97F8A6324}" destId="{7F9B56C3-04B6-441A-A280-8D46826F15ED}" srcOrd="0" destOrd="0" parTransId="{CB497F51-4D09-4DA4-A2DA-94267909C510}" sibTransId="{69FADDF1-E512-4D66-B1F2-92391E8D00AD}"/>
    <dgm:cxn modelId="{01E53E7D-A158-4D7B-8735-DA36880CA6CB}" type="presOf" srcId="{DA0B0918-8DC8-42D2-951F-B5F087E78EED}" destId="{B5D4933C-0963-46FA-B746-92589C1C87EE}" srcOrd="0" destOrd="0" presId="urn:microsoft.com/office/officeart/2005/8/layout/radial6"/>
    <dgm:cxn modelId="{2FE984D9-307D-4E25-B937-DB31C6A94152}" srcId="{7F9B56C3-04B6-441A-A280-8D46826F15ED}" destId="{C173E32C-76BB-49BD-BEF3-76A99C9126FE}" srcOrd="1" destOrd="0" parTransId="{9B217F8F-5C0F-411F-B193-9FE0642871C8}" sibTransId="{B5BBDE62-640A-4F04-B43F-1CF44B134F23}"/>
    <dgm:cxn modelId="{5BB48276-C85E-4AD9-BE76-4A6E973AFE3B}" type="presOf" srcId="{F3493AEC-E34C-47CE-A530-ACD056D706CA}" destId="{33A00182-5F3E-41FA-A612-D2CF71E39BF1}" srcOrd="0" destOrd="0" presId="urn:microsoft.com/office/officeart/2005/8/layout/radial6"/>
    <dgm:cxn modelId="{DB28AD4F-62F2-4B8C-9934-E1124AFB691A}" type="presOf" srcId="{B5BBDE62-640A-4F04-B43F-1CF44B134F23}" destId="{3A3FE53D-28B4-47E3-8322-E2CE9D5E4AD4}" srcOrd="0" destOrd="0" presId="urn:microsoft.com/office/officeart/2005/8/layout/radial6"/>
    <dgm:cxn modelId="{1C1C0A91-8AD3-48A0-BE1A-E4FF48741C7C}" type="presOf" srcId="{CFEEFF74-0A85-4799-9E2D-C2F97F8A6324}" destId="{6172CDD1-2FF4-4B6C-8B76-359DA9AA3F4E}" srcOrd="0" destOrd="0" presId="urn:microsoft.com/office/officeart/2005/8/layout/radial6"/>
    <dgm:cxn modelId="{EA51E7F8-DA10-40DC-A570-9673BE763D61}" type="presOf" srcId="{7F9B56C3-04B6-441A-A280-8D46826F15ED}" destId="{94B47DBF-BA37-4D37-8F3C-331562720426}" srcOrd="0" destOrd="0" presId="urn:microsoft.com/office/officeart/2005/8/layout/radial6"/>
    <dgm:cxn modelId="{1161D410-2A9C-444F-A2BC-9E3162E83B41}" type="presOf" srcId="{F8D28F42-FC27-4E7E-A8EE-CAE3BC2F233A}" destId="{599BD82F-4F49-468A-B8FC-F7CF38C0BDAC}" srcOrd="0" destOrd="0" presId="urn:microsoft.com/office/officeart/2005/8/layout/radial6"/>
    <dgm:cxn modelId="{F6C51786-F113-49CC-90FC-187DEADEF281}" type="presOf" srcId="{6AEBFD1D-75A4-447E-BAEF-2B225DC1DAD8}" destId="{76B5F190-3DCF-4E8F-BD81-6DF2D0B8678F}" srcOrd="0" destOrd="0" presId="urn:microsoft.com/office/officeart/2005/8/layout/radial6"/>
    <dgm:cxn modelId="{003BCBFD-F1C7-4400-B38E-EE2BA0BF396B}" srcId="{7F9B56C3-04B6-441A-A280-8D46826F15ED}" destId="{51D6C9E7-AD99-49BE-A347-17D3F3FAF4C7}" srcOrd="3" destOrd="0" parTransId="{6334C276-AD39-48AF-924D-9CCEB7615EB7}" sibTransId="{DA0B0918-8DC8-42D2-951F-B5F087E78EED}"/>
    <dgm:cxn modelId="{059E322D-550B-4F8D-8B9F-121F4849DA2A}" type="presOf" srcId="{51D6C9E7-AD99-49BE-A347-17D3F3FAF4C7}" destId="{378D8E55-A1B9-4ECF-B620-0B704908E253}" srcOrd="0" destOrd="0" presId="urn:microsoft.com/office/officeart/2005/8/layout/radial6"/>
    <dgm:cxn modelId="{A6B8FF78-144E-4FE4-9582-3C7B1DEA318F}" type="presOf" srcId="{B24C2DB9-50D0-4C9C-9C94-6B93644A7C7F}" destId="{A584A724-C5FD-4C5C-A2B4-0D2D2CA67CE7}" srcOrd="0" destOrd="0" presId="urn:microsoft.com/office/officeart/2005/8/layout/radial6"/>
    <dgm:cxn modelId="{740EFFAA-C654-431C-8F9F-B0CA8BAB6D01}" srcId="{CFEEFF74-0A85-4799-9E2D-C2F97F8A6324}" destId="{B4A42B22-75E7-4961-9A25-F2C07FCBE22E}" srcOrd="1" destOrd="0" parTransId="{35CB6279-11E2-413E-92A5-D11CCBD00893}" sibTransId="{87AABAB3-27D0-44C3-8648-D4211F6B4368}"/>
    <dgm:cxn modelId="{3C58A914-A8B3-4459-8551-02D3096E468F}" type="presOf" srcId="{8628B5C6-F4BC-4F91-AF05-4F3C9FDC9FB4}" destId="{D8BD9287-C376-4818-B8F6-C6742931CE7E}" srcOrd="0" destOrd="0" presId="urn:microsoft.com/office/officeart/2005/8/layout/radial6"/>
    <dgm:cxn modelId="{520E07CA-2547-4377-8BDC-5F2EDF21D695}" srcId="{7F9B56C3-04B6-441A-A280-8D46826F15ED}" destId="{B24C2DB9-50D0-4C9C-9C94-6B93644A7C7F}" srcOrd="0" destOrd="0" parTransId="{CD02F069-C6E6-447E-B713-0660CA274EAF}" sibTransId="{F8D28F42-FC27-4E7E-A8EE-CAE3BC2F233A}"/>
    <dgm:cxn modelId="{B75A9F80-86B8-4619-8483-1A1E397860CD}" srcId="{7F9B56C3-04B6-441A-A280-8D46826F15ED}" destId="{6AEBFD1D-75A4-447E-BAEF-2B225DC1DAD8}" srcOrd="4" destOrd="0" parTransId="{3A959010-70D0-4DCA-9AA7-5ACBB76B0D09}" sibTransId="{B5EBBD1F-22F0-4774-ADEA-AE4B6161F1C1}"/>
    <dgm:cxn modelId="{24D1A0F7-9182-4A99-8344-C4C4019EB60D}" type="presOf" srcId="{B258147D-1171-4208-8D00-70B95868A3C8}" destId="{C9351B4A-1ED7-439B-9E19-875BE7695E15}" srcOrd="0" destOrd="0" presId="urn:microsoft.com/office/officeart/2005/8/layout/radial6"/>
    <dgm:cxn modelId="{94A7DBDD-5C4F-4335-AF4A-32447F978E9E}" type="presOf" srcId="{C173E32C-76BB-49BD-BEF3-76A99C9126FE}" destId="{32F0DB0D-DB3A-4132-BF29-6378BA953DCB}" srcOrd="0" destOrd="0" presId="urn:microsoft.com/office/officeart/2005/8/layout/radial6"/>
    <dgm:cxn modelId="{5501C9D8-9527-4266-AF50-E590AB9D09C6}" srcId="{7F9B56C3-04B6-441A-A280-8D46826F15ED}" destId="{70F90913-9003-4711-BFA5-3A8563443781}" srcOrd="2" destOrd="0" parTransId="{50687029-7D9C-4F9E-B936-AAC7463968BB}" sibTransId="{F3493AEC-E34C-47CE-A530-ACD056D706CA}"/>
    <dgm:cxn modelId="{D95F8103-335E-4F6F-A0A7-BF423ADC0A4A}" srcId="{7F9B56C3-04B6-441A-A280-8D46826F15ED}" destId="{8628B5C6-F4BC-4F91-AF05-4F3C9FDC9FB4}" srcOrd="5" destOrd="0" parTransId="{16A17D47-F753-40B0-A6DC-D651D3BC57E4}" sibTransId="{B258147D-1171-4208-8D00-70B95868A3C8}"/>
    <dgm:cxn modelId="{6BF3344B-45F7-48DD-B5A1-AC36A6DBD7A8}" type="presOf" srcId="{70F90913-9003-4711-BFA5-3A8563443781}" destId="{62229ED8-2C1A-4B16-A463-E4C0D96D38EF}" srcOrd="0" destOrd="0" presId="urn:microsoft.com/office/officeart/2005/8/layout/radial6"/>
    <dgm:cxn modelId="{46B89FA8-2B79-4EAE-9309-B8CD7DA340D5}" type="presOf" srcId="{B5EBBD1F-22F0-4774-ADEA-AE4B6161F1C1}" destId="{6AE5EECB-FBCA-442A-B735-883988485936}" srcOrd="0" destOrd="0" presId="urn:microsoft.com/office/officeart/2005/8/layout/radial6"/>
    <dgm:cxn modelId="{27B177D1-963F-43DA-BC77-4DB84F8D7144}" type="presParOf" srcId="{6172CDD1-2FF4-4B6C-8B76-359DA9AA3F4E}" destId="{94B47DBF-BA37-4D37-8F3C-331562720426}" srcOrd="0" destOrd="0" presId="urn:microsoft.com/office/officeart/2005/8/layout/radial6"/>
    <dgm:cxn modelId="{A06E3565-1C05-4BA8-9C21-0A51FD70A5D9}" type="presParOf" srcId="{6172CDD1-2FF4-4B6C-8B76-359DA9AA3F4E}" destId="{A584A724-C5FD-4C5C-A2B4-0D2D2CA67CE7}" srcOrd="1" destOrd="0" presId="urn:microsoft.com/office/officeart/2005/8/layout/radial6"/>
    <dgm:cxn modelId="{A14FFD03-6F55-4355-BA82-DF05E4742643}" type="presParOf" srcId="{6172CDD1-2FF4-4B6C-8B76-359DA9AA3F4E}" destId="{716CF53C-A495-4A76-A758-5B3503949DC2}" srcOrd="2" destOrd="0" presId="urn:microsoft.com/office/officeart/2005/8/layout/radial6"/>
    <dgm:cxn modelId="{D1E2A48E-C074-4D5F-9369-217B5E029214}" type="presParOf" srcId="{6172CDD1-2FF4-4B6C-8B76-359DA9AA3F4E}" destId="{599BD82F-4F49-468A-B8FC-F7CF38C0BDAC}" srcOrd="3" destOrd="0" presId="urn:microsoft.com/office/officeart/2005/8/layout/radial6"/>
    <dgm:cxn modelId="{BD5D3085-F3FB-4263-93A9-98E994D6ED14}" type="presParOf" srcId="{6172CDD1-2FF4-4B6C-8B76-359DA9AA3F4E}" destId="{32F0DB0D-DB3A-4132-BF29-6378BA953DCB}" srcOrd="4" destOrd="0" presId="urn:microsoft.com/office/officeart/2005/8/layout/radial6"/>
    <dgm:cxn modelId="{A3349BA7-2636-4AB7-A45E-C01570E1492D}" type="presParOf" srcId="{6172CDD1-2FF4-4B6C-8B76-359DA9AA3F4E}" destId="{4DEE14B4-04C5-4FCC-B3EF-CA1564B3AA5C}" srcOrd="5" destOrd="0" presId="urn:microsoft.com/office/officeart/2005/8/layout/radial6"/>
    <dgm:cxn modelId="{5789CFED-ACDF-467B-A76A-63FB0EA9176C}" type="presParOf" srcId="{6172CDD1-2FF4-4B6C-8B76-359DA9AA3F4E}" destId="{3A3FE53D-28B4-47E3-8322-E2CE9D5E4AD4}" srcOrd="6" destOrd="0" presId="urn:microsoft.com/office/officeart/2005/8/layout/radial6"/>
    <dgm:cxn modelId="{D6E92FDA-F498-47E5-88D1-3AADAA06E4C7}" type="presParOf" srcId="{6172CDD1-2FF4-4B6C-8B76-359DA9AA3F4E}" destId="{62229ED8-2C1A-4B16-A463-E4C0D96D38EF}" srcOrd="7" destOrd="0" presId="urn:microsoft.com/office/officeart/2005/8/layout/radial6"/>
    <dgm:cxn modelId="{CF188AFD-DE79-4483-8D0B-2CAE662F7438}" type="presParOf" srcId="{6172CDD1-2FF4-4B6C-8B76-359DA9AA3F4E}" destId="{7CBD85C1-EC6B-45F0-8654-755FC4D31568}" srcOrd="8" destOrd="0" presId="urn:microsoft.com/office/officeart/2005/8/layout/radial6"/>
    <dgm:cxn modelId="{2B541408-CEE1-4CD0-9BE2-545FF37B2A86}" type="presParOf" srcId="{6172CDD1-2FF4-4B6C-8B76-359DA9AA3F4E}" destId="{33A00182-5F3E-41FA-A612-D2CF71E39BF1}" srcOrd="9" destOrd="0" presId="urn:microsoft.com/office/officeart/2005/8/layout/radial6"/>
    <dgm:cxn modelId="{90BFE0CB-06E9-4C24-A8B7-FAD9A10ECC30}" type="presParOf" srcId="{6172CDD1-2FF4-4B6C-8B76-359DA9AA3F4E}" destId="{378D8E55-A1B9-4ECF-B620-0B704908E253}" srcOrd="10" destOrd="0" presId="urn:microsoft.com/office/officeart/2005/8/layout/radial6"/>
    <dgm:cxn modelId="{550D5530-A34B-48D4-AEBE-7FB75843FCB8}" type="presParOf" srcId="{6172CDD1-2FF4-4B6C-8B76-359DA9AA3F4E}" destId="{77E6A227-4368-4466-B599-E4E8E5EC9DFF}" srcOrd="11" destOrd="0" presId="urn:microsoft.com/office/officeart/2005/8/layout/radial6"/>
    <dgm:cxn modelId="{2EF61070-2282-414B-BC6E-50463BC3EDA4}" type="presParOf" srcId="{6172CDD1-2FF4-4B6C-8B76-359DA9AA3F4E}" destId="{B5D4933C-0963-46FA-B746-92589C1C87EE}" srcOrd="12" destOrd="0" presId="urn:microsoft.com/office/officeart/2005/8/layout/radial6"/>
    <dgm:cxn modelId="{DE6FB645-E718-4F93-8168-C24DEC3B19E5}" type="presParOf" srcId="{6172CDD1-2FF4-4B6C-8B76-359DA9AA3F4E}" destId="{76B5F190-3DCF-4E8F-BD81-6DF2D0B8678F}" srcOrd="13" destOrd="0" presId="urn:microsoft.com/office/officeart/2005/8/layout/radial6"/>
    <dgm:cxn modelId="{B2208658-DD5C-48BF-AF91-C002D99AB79F}" type="presParOf" srcId="{6172CDD1-2FF4-4B6C-8B76-359DA9AA3F4E}" destId="{247C13AE-09EC-4EE2-B7CE-0E4C4D25B5AB}" srcOrd="14" destOrd="0" presId="urn:microsoft.com/office/officeart/2005/8/layout/radial6"/>
    <dgm:cxn modelId="{44A0D9D3-E216-49E6-959D-6E4198A89C1F}" type="presParOf" srcId="{6172CDD1-2FF4-4B6C-8B76-359DA9AA3F4E}" destId="{6AE5EECB-FBCA-442A-B735-883988485936}" srcOrd="15" destOrd="0" presId="urn:microsoft.com/office/officeart/2005/8/layout/radial6"/>
    <dgm:cxn modelId="{6C2666FC-265C-4F9E-A584-AEBB91153A9B}" type="presParOf" srcId="{6172CDD1-2FF4-4B6C-8B76-359DA9AA3F4E}" destId="{D8BD9287-C376-4818-B8F6-C6742931CE7E}" srcOrd="16" destOrd="0" presId="urn:microsoft.com/office/officeart/2005/8/layout/radial6"/>
    <dgm:cxn modelId="{3E9CD410-43E6-4B25-A71C-1C826A0D87AD}" type="presParOf" srcId="{6172CDD1-2FF4-4B6C-8B76-359DA9AA3F4E}" destId="{245EF8B0-6EAD-46CC-A8B3-5CAFAE7F8754}" srcOrd="17" destOrd="0" presId="urn:microsoft.com/office/officeart/2005/8/layout/radial6"/>
    <dgm:cxn modelId="{8163FC46-BE6A-44B6-B29A-26339F43DC2B}" type="presParOf" srcId="{6172CDD1-2FF4-4B6C-8B76-359DA9AA3F4E}" destId="{C9351B4A-1ED7-439B-9E19-875BE7695E15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546464-0D82-47C2-9206-AACF321B9B16}" type="doc">
      <dgm:prSet loTypeId="urn:microsoft.com/office/officeart/2005/8/layout/cycle4" loCatId="matrix" qsTypeId="urn:microsoft.com/office/officeart/2005/8/quickstyle/3d3" qsCatId="3D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6F8E1430-C0F0-42CE-A254-EC67CE92B9B7}">
      <dgm:prSet phldrT="[Текст]"/>
      <dgm:spPr/>
      <dgm:t>
        <a:bodyPr/>
        <a:lstStyle/>
        <a:p>
          <a:pPr algn="ctr"/>
          <a:r>
            <a:rPr lang="uk-UA" b="1" dirty="0" smtClean="0"/>
            <a:t>Інформаційна</a:t>
          </a:r>
          <a:r>
            <a:rPr lang="uk-UA" dirty="0" smtClean="0"/>
            <a:t> </a:t>
          </a:r>
          <a:endParaRPr lang="ru-RU" dirty="0"/>
        </a:p>
      </dgm:t>
    </dgm:pt>
    <dgm:pt modelId="{190130B2-CDF4-457A-B963-4A0C51A52C77}" type="parTrans" cxnId="{825FAF8E-2D3F-4192-8671-E09D3973C374}">
      <dgm:prSet/>
      <dgm:spPr/>
      <dgm:t>
        <a:bodyPr/>
        <a:lstStyle/>
        <a:p>
          <a:pPr algn="ctr"/>
          <a:endParaRPr lang="ru-RU"/>
        </a:p>
      </dgm:t>
    </dgm:pt>
    <dgm:pt modelId="{AB4CD5E1-1699-4E23-AF6A-13A80059332A}" type="sibTrans" cxnId="{825FAF8E-2D3F-4192-8671-E09D3973C374}">
      <dgm:prSet/>
      <dgm:spPr/>
      <dgm:t>
        <a:bodyPr/>
        <a:lstStyle/>
        <a:p>
          <a:pPr algn="ctr"/>
          <a:endParaRPr lang="ru-RU"/>
        </a:p>
      </dgm:t>
    </dgm:pt>
    <dgm:pt modelId="{A7F015F3-AFFC-4B4C-A462-52AC4028CE2E}">
      <dgm:prSet phldrT="[Текст]"/>
      <dgm:spPr/>
      <dgm:t>
        <a:bodyPr/>
        <a:lstStyle/>
        <a:p>
          <a:pPr algn="ctr"/>
          <a:r>
            <a:rPr lang="uk-UA" b="1" u="none" dirty="0" smtClean="0"/>
            <a:t>Контрольна </a:t>
          </a:r>
          <a:endParaRPr lang="ru-RU" u="none" dirty="0"/>
        </a:p>
      </dgm:t>
    </dgm:pt>
    <dgm:pt modelId="{279E2D49-315D-4390-AAB1-CDFA9700FBA4}" type="parTrans" cxnId="{8DAA17AE-351D-45E1-A68A-8FAEAAAFDE18}">
      <dgm:prSet/>
      <dgm:spPr/>
      <dgm:t>
        <a:bodyPr/>
        <a:lstStyle/>
        <a:p>
          <a:pPr algn="ctr"/>
          <a:endParaRPr lang="ru-RU"/>
        </a:p>
      </dgm:t>
    </dgm:pt>
    <dgm:pt modelId="{247B67DB-B8BF-4C7D-AF74-103C0D8B9969}" type="sibTrans" cxnId="{8DAA17AE-351D-45E1-A68A-8FAEAAAFDE18}">
      <dgm:prSet/>
      <dgm:spPr/>
      <dgm:t>
        <a:bodyPr/>
        <a:lstStyle/>
        <a:p>
          <a:pPr algn="ctr"/>
          <a:endParaRPr lang="ru-RU"/>
        </a:p>
      </dgm:t>
    </dgm:pt>
    <dgm:pt modelId="{1B60905A-78E6-45B5-B2B0-944FE6C59535}">
      <dgm:prSet phldrT="[Текст]"/>
      <dgm:spPr/>
      <dgm:t>
        <a:bodyPr/>
        <a:lstStyle/>
        <a:p>
          <a:pPr algn="ctr"/>
          <a:r>
            <a:rPr lang="uk-UA" b="1" u="none" dirty="0" smtClean="0"/>
            <a:t>Управлінська</a:t>
          </a:r>
          <a:endParaRPr lang="ru-RU" u="none" dirty="0"/>
        </a:p>
      </dgm:t>
    </dgm:pt>
    <dgm:pt modelId="{0654BF8C-733E-4E63-8738-337025287D93}" type="parTrans" cxnId="{CEF78196-7B18-4C8B-BF09-30CCF1A2173F}">
      <dgm:prSet/>
      <dgm:spPr/>
      <dgm:t>
        <a:bodyPr/>
        <a:lstStyle/>
        <a:p>
          <a:pPr algn="ctr"/>
          <a:endParaRPr lang="ru-RU"/>
        </a:p>
      </dgm:t>
    </dgm:pt>
    <dgm:pt modelId="{79B15C9C-D71B-4AEC-A449-11AF2B10F089}" type="sibTrans" cxnId="{CEF78196-7B18-4C8B-BF09-30CCF1A2173F}">
      <dgm:prSet/>
      <dgm:spPr/>
      <dgm:t>
        <a:bodyPr/>
        <a:lstStyle/>
        <a:p>
          <a:pPr algn="ctr"/>
          <a:endParaRPr lang="ru-RU"/>
        </a:p>
      </dgm:t>
    </dgm:pt>
    <dgm:pt modelId="{F24F3985-343F-4223-8E4B-0BC4C5BC255D}">
      <dgm:prSet phldrT="[Текст]"/>
      <dgm:spPr/>
      <dgm:t>
        <a:bodyPr/>
        <a:lstStyle/>
        <a:p>
          <a:pPr algn="ctr"/>
          <a:r>
            <a:rPr lang="uk-UA" dirty="0" smtClean="0"/>
            <a:t>Аналітична</a:t>
          </a:r>
          <a:endParaRPr lang="ru-RU" dirty="0"/>
        </a:p>
      </dgm:t>
    </dgm:pt>
    <dgm:pt modelId="{D981E4E7-BA38-421B-985C-99A3D16DEF28}" type="parTrans" cxnId="{A184BAF2-131F-4E97-A2E4-1407FB3F5D37}">
      <dgm:prSet/>
      <dgm:spPr/>
      <dgm:t>
        <a:bodyPr/>
        <a:lstStyle/>
        <a:p>
          <a:pPr algn="ctr"/>
          <a:endParaRPr lang="ru-RU"/>
        </a:p>
      </dgm:t>
    </dgm:pt>
    <dgm:pt modelId="{B8B30BB9-C377-4B9D-83E6-4C9B99F8FA84}" type="sibTrans" cxnId="{A184BAF2-131F-4E97-A2E4-1407FB3F5D37}">
      <dgm:prSet/>
      <dgm:spPr/>
      <dgm:t>
        <a:bodyPr/>
        <a:lstStyle/>
        <a:p>
          <a:pPr algn="ctr"/>
          <a:endParaRPr lang="ru-RU"/>
        </a:p>
      </dgm:t>
    </dgm:pt>
    <dgm:pt modelId="{9E92C4D5-B6E4-417D-B7E9-3295BA5247E0}" type="pres">
      <dgm:prSet presAssocID="{86546464-0D82-47C2-9206-AACF321B9B1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D0D2F6-D617-48D1-9E4A-AF8F7B43D289}" type="pres">
      <dgm:prSet presAssocID="{86546464-0D82-47C2-9206-AACF321B9B16}" presName="children" presStyleCnt="0"/>
      <dgm:spPr/>
    </dgm:pt>
    <dgm:pt modelId="{72738E91-B9E8-4648-8CED-3F3E06EE9D79}" type="pres">
      <dgm:prSet presAssocID="{86546464-0D82-47C2-9206-AACF321B9B16}" presName="childPlaceholder" presStyleCnt="0"/>
      <dgm:spPr/>
    </dgm:pt>
    <dgm:pt modelId="{61888AB3-5D74-4336-8A81-4DE826C31E01}" type="pres">
      <dgm:prSet presAssocID="{86546464-0D82-47C2-9206-AACF321B9B16}" presName="circle" presStyleCnt="0"/>
      <dgm:spPr/>
    </dgm:pt>
    <dgm:pt modelId="{3844F2AE-7232-4AFE-9EF6-CF8ABD4D98A6}" type="pres">
      <dgm:prSet presAssocID="{86546464-0D82-47C2-9206-AACF321B9B1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B68ED-7672-4126-AC12-0387AE7D94C3}" type="pres">
      <dgm:prSet presAssocID="{86546464-0D82-47C2-9206-AACF321B9B1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F0F12-A1A4-4DBE-AE63-6E6186843DF2}" type="pres">
      <dgm:prSet presAssocID="{86546464-0D82-47C2-9206-AACF321B9B1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2BD55-7654-486E-9706-782826A27DE1}" type="pres">
      <dgm:prSet presAssocID="{86546464-0D82-47C2-9206-AACF321B9B1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76AD0-6DD5-40A4-BE04-C715E91E1888}" type="pres">
      <dgm:prSet presAssocID="{86546464-0D82-47C2-9206-AACF321B9B16}" presName="quadrantPlaceholder" presStyleCnt="0"/>
      <dgm:spPr/>
    </dgm:pt>
    <dgm:pt modelId="{4FBB3E9A-B8AA-4748-8488-E515BD90D5A8}" type="pres">
      <dgm:prSet presAssocID="{86546464-0D82-47C2-9206-AACF321B9B16}" presName="center1" presStyleLbl="fgShp" presStyleIdx="0" presStyleCnt="2"/>
      <dgm:spPr/>
    </dgm:pt>
    <dgm:pt modelId="{B848329D-B52B-4001-BB34-12651717607A}" type="pres">
      <dgm:prSet presAssocID="{86546464-0D82-47C2-9206-AACF321B9B16}" presName="center2" presStyleLbl="fgShp" presStyleIdx="1" presStyleCnt="2"/>
      <dgm:spPr/>
    </dgm:pt>
  </dgm:ptLst>
  <dgm:cxnLst>
    <dgm:cxn modelId="{3B11E395-A9CB-45EB-8B78-EBB1A96A5F6C}" type="presOf" srcId="{1B60905A-78E6-45B5-B2B0-944FE6C59535}" destId="{D5CF0F12-A1A4-4DBE-AE63-6E6186843DF2}" srcOrd="0" destOrd="0" presId="urn:microsoft.com/office/officeart/2005/8/layout/cycle4"/>
    <dgm:cxn modelId="{15773AC0-D0B3-4EA5-92A1-D7FFDEE0CDEB}" type="presOf" srcId="{F24F3985-343F-4223-8E4B-0BC4C5BC255D}" destId="{BC42BD55-7654-486E-9706-782826A27DE1}" srcOrd="0" destOrd="0" presId="urn:microsoft.com/office/officeart/2005/8/layout/cycle4"/>
    <dgm:cxn modelId="{A184BAF2-131F-4E97-A2E4-1407FB3F5D37}" srcId="{86546464-0D82-47C2-9206-AACF321B9B16}" destId="{F24F3985-343F-4223-8E4B-0BC4C5BC255D}" srcOrd="3" destOrd="0" parTransId="{D981E4E7-BA38-421B-985C-99A3D16DEF28}" sibTransId="{B8B30BB9-C377-4B9D-83E6-4C9B99F8FA84}"/>
    <dgm:cxn modelId="{47761743-E608-435F-80A1-7E6A1C1ED0E4}" type="presOf" srcId="{A7F015F3-AFFC-4B4C-A462-52AC4028CE2E}" destId="{3844F2AE-7232-4AFE-9EF6-CF8ABD4D98A6}" srcOrd="0" destOrd="0" presId="urn:microsoft.com/office/officeart/2005/8/layout/cycle4"/>
    <dgm:cxn modelId="{8DAA17AE-351D-45E1-A68A-8FAEAAAFDE18}" srcId="{86546464-0D82-47C2-9206-AACF321B9B16}" destId="{A7F015F3-AFFC-4B4C-A462-52AC4028CE2E}" srcOrd="0" destOrd="0" parTransId="{279E2D49-315D-4390-AAB1-CDFA9700FBA4}" sibTransId="{247B67DB-B8BF-4C7D-AF74-103C0D8B9969}"/>
    <dgm:cxn modelId="{825FAF8E-2D3F-4192-8671-E09D3973C374}" srcId="{86546464-0D82-47C2-9206-AACF321B9B16}" destId="{6F8E1430-C0F0-42CE-A254-EC67CE92B9B7}" srcOrd="1" destOrd="0" parTransId="{190130B2-CDF4-457A-B963-4A0C51A52C77}" sibTransId="{AB4CD5E1-1699-4E23-AF6A-13A80059332A}"/>
    <dgm:cxn modelId="{CEF78196-7B18-4C8B-BF09-30CCF1A2173F}" srcId="{86546464-0D82-47C2-9206-AACF321B9B16}" destId="{1B60905A-78E6-45B5-B2B0-944FE6C59535}" srcOrd="2" destOrd="0" parTransId="{0654BF8C-733E-4E63-8738-337025287D93}" sibTransId="{79B15C9C-D71B-4AEC-A449-11AF2B10F089}"/>
    <dgm:cxn modelId="{68EB76D9-BC5A-4518-BC84-D6D755740174}" type="presOf" srcId="{6F8E1430-C0F0-42CE-A254-EC67CE92B9B7}" destId="{DEAB68ED-7672-4126-AC12-0387AE7D94C3}" srcOrd="0" destOrd="0" presId="urn:microsoft.com/office/officeart/2005/8/layout/cycle4"/>
    <dgm:cxn modelId="{AB1ECE3B-1B1E-4ECF-B62E-ED7685C26350}" type="presOf" srcId="{86546464-0D82-47C2-9206-AACF321B9B16}" destId="{9E92C4D5-B6E4-417D-B7E9-3295BA5247E0}" srcOrd="0" destOrd="0" presId="urn:microsoft.com/office/officeart/2005/8/layout/cycle4"/>
    <dgm:cxn modelId="{9D296ED2-5673-4B5D-9083-5126C6F76626}" type="presParOf" srcId="{9E92C4D5-B6E4-417D-B7E9-3295BA5247E0}" destId="{0DD0D2F6-D617-48D1-9E4A-AF8F7B43D289}" srcOrd="0" destOrd="0" presId="urn:microsoft.com/office/officeart/2005/8/layout/cycle4"/>
    <dgm:cxn modelId="{D9996788-DAA1-4BB0-AB24-07375E49B161}" type="presParOf" srcId="{0DD0D2F6-D617-48D1-9E4A-AF8F7B43D289}" destId="{72738E91-B9E8-4648-8CED-3F3E06EE9D79}" srcOrd="0" destOrd="0" presId="urn:microsoft.com/office/officeart/2005/8/layout/cycle4"/>
    <dgm:cxn modelId="{CFD4B6A8-6301-43E2-812D-F14BFA859FB7}" type="presParOf" srcId="{9E92C4D5-B6E4-417D-B7E9-3295BA5247E0}" destId="{61888AB3-5D74-4336-8A81-4DE826C31E01}" srcOrd="1" destOrd="0" presId="urn:microsoft.com/office/officeart/2005/8/layout/cycle4"/>
    <dgm:cxn modelId="{CA06FFCF-E6CC-48F5-87ED-799721596DEB}" type="presParOf" srcId="{61888AB3-5D74-4336-8A81-4DE826C31E01}" destId="{3844F2AE-7232-4AFE-9EF6-CF8ABD4D98A6}" srcOrd="0" destOrd="0" presId="urn:microsoft.com/office/officeart/2005/8/layout/cycle4"/>
    <dgm:cxn modelId="{447AC839-6348-49C0-8061-6CD4245E22AD}" type="presParOf" srcId="{61888AB3-5D74-4336-8A81-4DE826C31E01}" destId="{DEAB68ED-7672-4126-AC12-0387AE7D94C3}" srcOrd="1" destOrd="0" presId="urn:microsoft.com/office/officeart/2005/8/layout/cycle4"/>
    <dgm:cxn modelId="{F2C5EC0E-281E-4F2A-8567-915752FEE6CC}" type="presParOf" srcId="{61888AB3-5D74-4336-8A81-4DE826C31E01}" destId="{D5CF0F12-A1A4-4DBE-AE63-6E6186843DF2}" srcOrd="2" destOrd="0" presId="urn:microsoft.com/office/officeart/2005/8/layout/cycle4"/>
    <dgm:cxn modelId="{72C12AA8-2C82-4306-86B1-2142F0A0A47D}" type="presParOf" srcId="{61888AB3-5D74-4336-8A81-4DE826C31E01}" destId="{BC42BD55-7654-486E-9706-782826A27DE1}" srcOrd="3" destOrd="0" presId="urn:microsoft.com/office/officeart/2005/8/layout/cycle4"/>
    <dgm:cxn modelId="{6AC87500-5561-4CB9-A174-C2D9F370195A}" type="presParOf" srcId="{61888AB3-5D74-4336-8A81-4DE826C31E01}" destId="{21276AD0-6DD5-40A4-BE04-C715E91E1888}" srcOrd="4" destOrd="0" presId="urn:microsoft.com/office/officeart/2005/8/layout/cycle4"/>
    <dgm:cxn modelId="{2B4EB617-80B1-4858-93C1-E2B023DF83C8}" type="presParOf" srcId="{9E92C4D5-B6E4-417D-B7E9-3295BA5247E0}" destId="{4FBB3E9A-B8AA-4748-8488-E515BD90D5A8}" srcOrd="2" destOrd="0" presId="urn:microsoft.com/office/officeart/2005/8/layout/cycle4"/>
    <dgm:cxn modelId="{63811E2B-AC99-488A-9F87-2B3197502085}" type="presParOf" srcId="{9E92C4D5-B6E4-417D-B7E9-3295BA5247E0}" destId="{B848329D-B52B-4001-BB34-12651717607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546464-0D82-47C2-9206-AACF321B9B16}" type="doc">
      <dgm:prSet loTypeId="urn:microsoft.com/office/officeart/2005/8/layout/cycle4" loCatId="matrix" qsTypeId="urn:microsoft.com/office/officeart/2005/8/quickstyle/3d3" qsCatId="3D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A7F015F3-AFFC-4B4C-A462-52AC4028CE2E}">
      <dgm:prSet phldrT="[Текст]"/>
      <dgm:spPr/>
      <dgm:t>
        <a:bodyPr/>
        <a:lstStyle/>
        <a:p>
          <a:pPr algn="ctr"/>
          <a:r>
            <a:rPr lang="uk-UA" b="1" u="none" dirty="0" smtClean="0"/>
            <a:t>Контрольна </a:t>
          </a:r>
          <a:endParaRPr lang="ru-RU" u="none" dirty="0"/>
        </a:p>
      </dgm:t>
    </dgm:pt>
    <dgm:pt modelId="{279E2D49-315D-4390-AAB1-CDFA9700FBA4}" type="parTrans" cxnId="{8DAA17AE-351D-45E1-A68A-8FAEAAAFDE18}">
      <dgm:prSet/>
      <dgm:spPr/>
      <dgm:t>
        <a:bodyPr/>
        <a:lstStyle/>
        <a:p>
          <a:pPr algn="ctr"/>
          <a:endParaRPr lang="ru-RU"/>
        </a:p>
      </dgm:t>
    </dgm:pt>
    <dgm:pt modelId="{247B67DB-B8BF-4C7D-AF74-103C0D8B9969}" type="sibTrans" cxnId="{8DAA17AE-351D-45E1-A68A-8FAEAAAFDE18}">
      <dgm:prSet/>
      <dgm:spPr/>
      <dgm:t>
        <a:bodyPr/>
        <a:lstStyle/>
        <a:p>
          <a:pPr algn="ctr"/>
          <a:endParaRPr lang="ru-RU"/>
        </a:p>
      </dgm:t>
    </dgm:pt>
    <dgm:pt modelId="{1B60905A-78E6-45B5-B2B0-944FE6C59535}">
      <dgm:prSet phldrT="[Текст]"/>
      <dgm:spPr/>
      <dgm:t>
        <a:bodyPr/>
        <a:lstStyle/>
        <a:p>
          <a:pPr algn="ctr"/>
          <a:r>
            <a:rPr lang="uk-UA" b="1" u="none" dirty="0" smtClean="0"/>
            <a:t>Управлінська</a:t>
          </a:r>
          <a:endParaRPr lang="ru-RU" u="none" dirty="0"/>
        </a:p>
      </dgm:t>
    </dgm:pt>
    <dgm:pt modelId="{0654BF8C-733E-4E63-8738-337025287D93}" type="parTrans" cxnId="{CEF78196-7B18-4C8B-BF09-30CCF1A2173F}">
      <dgm:prSet/>
      <dgm:spPr/>
      <dgm:t>
        <a:bodyPr/>
        <a:lstStyle/>
        <a:p>
          <a:pPr algn="ctr"/>
          <a:endParaRPr lang="ru-RU"/>
        </a:p>
      </dgm:t>
    </dgm:pt>
    <dgm:pt modelId="{79B15C9C-D71B-4AEC-A449-11AF2B10F089}" type="sibTrans" cxnId="{CEF78196-7B18-4C8B-BF09-30CCF1A2173F}">
      <dgm:prSet/>
      <dgm:spPr/>
      <dgm:t>
        <a:bodyPr/>
        <a:lstStyle/>
        <a:p>
          <a:pPr algn="ctr"/>
          <a:endParaRPr lang="ru-RU"/>
        </a:p>
      </dgm:t>
    </dgm:pt>
    <dgm:pt modelId="{F24F3985-343F-4223-8E4B-0BC4C5BC255D}">
      <dgm:prSet phldrT="[Текст]"/>
      <dgm:spPr/>
      <dgm:t>
        <a:bodyPr/>
        <a:lstStyle/>
        <a:p>
          <a:pPr algn="ctr"/>
          <a:r>
            <a:rPr lang="uk-UA" dirty="0" smtClean="0"/>
            <a:t>Аналітична</a:t>
          </a:r>
          <a:endParaRPr lang="ru-RU" dirty="0"/>
        </a:p>
      </dgm:t>
    </dgm:pt>
    <dgm:pt modelId="{D981E4E7-BA38-421B-985C-99A3D16DEF28}" type="parTrans" cxnId="{A184BAF2-131F-4E97-A2E4-1407FB3F5D37}">
      <dgm:prSet/>
      <dgm:spPr/>
      <dgm:t>
        <a:bodyPr/>
        <a:lstStyle/>
        <a:p>
          <a:pPr algn="ctr"/>
          <a:endParaRPr lang="ru-RU"/>
        </a:p>
      </dgm:t>
    </dgm:pt>
    <dgm:pt modelId="{B8B30BB9-C377-4B9D-83E6-4C9B99F8FA84}" type="sibTrans" cxnId="{A184BAF2-131F-4E97-A2E4-1407FB3F5D37}">
      <dgm:prSet/>
      <dgm:spPr/>
      <dgm:t>
        <a:bodyPr/>
        <a:lstStyle/>
        <a:p>
          <a:pPr algn="ctr"/>
          <a:endParaRPr lang="ru-RU"/>
        </a:p>
      </dgm:t>
    </dgm:pt>
    <dgm:pt modelId="{D8805284-A746-4782-B61A-3A07FC19A4F8}">
      <dgm:prSet custT="1"/>
      <dgm:spPr/>
      <dgm:t>
        <a:bodyPr/>
        <a:lstStyle/>
        <a:p>
          <a:pPr algn="ctr"/>
          <a:r>
            <a:rPr lang="uk-UA" sz="1100" dirty="0" smtClean="0"/>
            <a:t>дає можливість контролювати виконання планових завдань, збереження і раціональне використання наявних матеріальних і трудових ресурсів</a:t>
          </a:r>
          <a:endParaRPr lang="ru-RU" sz="1100" dirty="0"/>
        </a:p>
      </dgm:t>
    </dgm:pt>
    <dgm:pt modelId="{B6C66761-B98A-4E21-AF48-318E0020E9AA}" type="parTrans" cxnId="{57A5CBFB-2694-4BBB-BF88-3DA9850F82A4}">
      <dgm:prSet/>
      <dgm:spPr/>
      <dgm:t>
        <a:bodyPr/>
        <a:lstStyle/>
        <a:p>
          <a:pPr algn="ctr"/>
          <a:endParaRPr lang="ru-RU"/>
        </a:p>
      </dgm:t>
    </dgm:pt>
    <dgm:pt modelId="{750CBF2A-6314-4C87-9A35-7E9ED8440C50}" type="sibTrans" cxnId="{57A5CBFB-2694-4BBB-BF88-3DA9850F82A4}">
      <dgm:prSet/>
      <dgm:spPr/>
      <dgm:t>
        <a:bodyPr/>
        <a:lstStyle/>
        <a:p>
          <a:pPr algn="ctr"/>
          <a:endParaRPr lang="ru-RU"/>
        </a:p>
      </dgm:t>
    </dgm:pt>
    <dgm:pt modelId="{8AE2E4DF-E9BA-4777-9E44-46CD0F1C6B85}">
      <dgm:prSet custT="1"/>
      <dgm:spPr/>
      <dgm:t>
        <a:bodyPr/>
        <a:lstStyle/>
        <a:p>
          <a:pPr algn="ctr"/>
          <a:r>
            <a:rPr lang="uk-UA" sz="1100" dirty="0" smtClean="0"/>
            <a:t>забезпечує відображення фактичного стану господарської діяльності підприємства</a:t>
          </a:r>
          <a:endParaRPr lang="ru-RU" sz="1100" dirty="0"/>
        </a:p>
      </dgm:t>
    </dgm:pt>
    <dgm:pt modelId="{3A705E40-180F-4542-9B18-9AB1EEF5F534}" type="parTrans" cxnId="{5BE0B595-0850-468E-8EEC-2F8425904764}">
      <dgm:prSet/>
      <dgm:spPr/>
      <dgm:t>
        <a:bodyPr/>
        <a:lstStyle/>
        <a:p>
          <a:pPr algn="ctr"/>
          <a:endParaRPr lang="ru-RU"/>
        </a:p>
      </dgm:t>
    </dgm:pt>
    <dgm:pt modelId="{E93C3E8C-200F-4419-A9BB-633299151CCE}" type="sibTrans" cxnId="{5BE0B595-0850-468E-8EEC-2F8425904764}">
      <dgm:prSet/>
      <dgm:spPr/>
      <dgm:t>
        <a:bodyPr/>
        <a:lstStyle/>
        <a:p>
          <a:pPr algn="ctr"/>
          <a:endParaRPr lang="ru-RU"/>
        </a:p>
      </dgm:t>
    </dgm:pt>
    <dgm:pt modelId="{01301634-69DB-4D7D-9D2D-23E23C2F17ED}">
      <dgm:prSet custT="1"/>
      <dgm:spPr/>
      <dgm:t>
        <a:bodyPr/>
        <a:lstStyle/>
        <a:p>
          <a:pPr algn="ctr"/>
          <a:r>
            <a:rPr lang="uk-UA" sz="1100" noProof="0" dirty="0" smtClean="0"/>
            <a:t>забезпечує економічною інформацією для прийняття обґрунтованих управлінських рішень, активного впливу на хід господарських процесів</a:t>
          </a:r>
          <a:endParaRPr lang="uk-UA" sz="1100" noProof="0" dirty="0"/>
        </a:p>
      </dgm:t>
    </dgm:pt>
    <dgm:pt modelId="{B0CC7C47-61E6-453E-9DB8-A71858D1DC26}" type="parTrans" cxnId="{0731E3CF-36F2-41ED-90BC-8FADE8F5BA90}">
      <dgm:prSet/>
      <dgm:spPr/>
      <dgm:t>
        <a:bodyPr/>
        <a:lstStyle/>
        <a:p>
          <a:pPr algn="ctr"/>
          <a:endParaRPr lang="ru-RU"/>
        </a:p>
      </dgm:t>
    </dgm:pt>
    <dgm:pt modelId="{8709038E-6D98-4A22-B0A6-EA16EFD514AE}" type="sibTrans" cxnId="{0731E3CF-36F2-41ED-90BC-8FADE8F5BA90}">
      <dgm:prSet/>
      <dgm:spPr/>
      <dgm:t>
        <a:bodyPr/>
        <a:lstStyle/>
        <a:p>
          <a:pPr algn="ctr"/>
          <a:endParaRPr lang="ru-RU"/>
        </a:p>
      </dgm:t>
    </dgm:pt>
    <dgm:pt modelId="{B662F97F-52B1-4949-A1D5-C01D2FA39725}">
      <dgm:prSet/>
      <dgm:spPr/>
      <dgm:t>
        <a:bodyPr/>
        <a:lstStyle/>
        <a:p>
          <a:pPr algn="ctr"/>
          <a:r>
            <a:rPr lang="uk-UA" dirty="0" smtClean="0"/>
            <a:t>дає можливість оцінити (аналізувати) досягнуті результати, підсумки діяльності</a:t>
          </a:r>
          <a:endParaRPr lang="ru-RU" dirty="0"/>
        </a:p>
      </dgm:t>
    </dgm:pt>
    <dgm:pt modelId="{C61B746A-CCBE-46C9-AEE6-431D162E6BC4}" type="parTrans" cxnId="{5245CF0A-F6B4-460C-A91F-7C6598119DA5}">
      <dgm:prSet/>
      <dgm:spPr/>
      <dgm:t>
        <a:bodyPr/>
        <a:lstStyle/>
        <a:p>
          <a:pPr algn="ctr"/>
          <a:endParaRPr lang="ru-RU"/>
        </a:p>
      </dgm:t>
    </dgm:pt>
    <dgm:pt modelId="{9DB4C933-6029-4A73-98FC-7C9D75621813}" type="sibTrans" cxnId="{5245CF0A-F6B4-460C-A91F-7C6598119DA5}">
      <dgm:prSet/>
      <dgm:spPr/>
      <dgm:t>
        <a:bodyPr/>
        <a:lstStyle/>
        <a:p>
          <a:pPr algn="ctr"/>
          <a:endParaRPr lang="ru-RU"/>
        </a:p>
      </dgm:t>
    </dgm:pt>
    <dgm:pt modelId="{6F8E1430-C0F0-42CE-A254-EC67CE92B9B7}">
      <dgm:prSet phldrT="[Текст]"/>
      <dgm:spPr/>
      <dgm:t>
        <a:bodyPr/>
        <a:lstStyle/>
        <a:p>
          <a:pPr algn="ctr"/>
          <a:r>
            <a:rPr lang="uk-UA" b="1" dirty="0" smtClean="0"/>
            <a:t>Інформаційна</a:t>
          </a:r>
          <a:r>
            <a:rPr lang="uk-UA" dirty="0" smtClean="0"/>
            <a:t> </a:t>
          </a:r>
          <a:endParaRPr lang="ru-RU" dirty="0"/>
        </a:p>
      </dgm:t>
    </dgm:pt>
    <dgm:pt modelId="{AB4CD5E1-1699-4E23-AF6A-13A80059332A}" type="sibTrans" cxnId="{825FAF8E-2D3F-4192-8671-E09D3973C374}">
      <dgm:prSet/>
      <dgm:spPr/>
      <dgm:t>
        <a:bodyPr/>
        <a:lstStyle/>
        <a:p>
          <a:pPr algn="ctr"/>
          <a:endParaRPr lang="ru-RU"/>
        </a:p>
      </dgm:t>
    </dgm:pt>
    <dgm:pt modelId="{190130B2-CDF4-457A-B963-4A0C51A52C77}" type="parTrans" cxnId="{825FAF8E-2D3F-4192-8671-E09D3973C374}">
      <dgm:prSet/>
      <dgm:spPr/>
      <dgm:t>
        <a:bodyPr/>
        <a:lstStyle/>
        <a:p>
          <a:pPr algn="ctr"/>
          <a:endParaRPr lang="ru-RU"/>
        </a:p>
      </dgm:t>
    </dgm:pt>
    <dgm:pt modelId="{9E92C4D5-B6E4-417D-B7E9-3295BA5247E0}" type="pres">
      <dgm:prSet presAssocID="{86546464-0D82-47C2-9206-AACF321B9B1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D0D2F6-D617-48D1-9E4A-AF8F7B43D289}" type="pres">
      <dgm:prSet presAssocID="{86546464-0D82-47C2-9206-AACF321B9B16}" presName="children" presStyleCnt="0"/>
      <dgm:spPr/>
    </dgm:pt>
    <dgm:pt modelId="{D76117E6-08E2-492A-9D1A-294FB985317C}" type="pres">
      <dgm:prSet presAssocID="{86546464-0D82-47C2-9206-AACF321B9B16}" presName="child1group" presStyleCnt="0"/>
      <dgm:spPr/>
    </dgm:pt>
    <dgm:pt modelId="{7F07C3B5-834A-4217-9258-B0435461C777}" type="pres">
      <dgm:prSet presAssocID="{86546464-0D82-47C2-9206-AACF321B9B16}" presName="child1" presStyleLbl="bgAcc1" presStyleIdx="0" presStyleCnt="4"/>
      <dgm:spPr/>
      <dgm:t>
        <a:bodyPr/>
        <a:lstStyle/>
        <a:p>
          <a:endParaRPr lang="ru-RU"/>
        </a:p>
      </dgm:t>
    </dgm:pt>
    <dgm:pt modelId="{E165470A-1340-451E-B37A-DC39B79A7098}" type="pres">
      <dgm:prSet presAssocID="{86546464-0D82-47C2-9206-AACF321B9B1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FBE91-225D-4F4C-BEC6-C69440700217}" type="pres">
      <dgm:prSet presAssocID="{86546464-0D82-47C2-9206-AACF321B9B16}" presName="child2group" presStyleCnt="0"/>
      <dgm:spPr/>
    </dgm:pt>
    <dgm:pt modelId="{59672ABD-4C9D-461E-8E4B-D9CD25EB3A11}" type="pres">
      <dgm:prSet presAssocID="{86546464-0D82-47C2-9206-AACF321B9B16}" presName="child2" presStyleLbl="bgAcc1" presStyleIdx="1" presStyleCnt="4" custScaleX="126063" custLinFactNeighborX="16491" custLinFactNeighborY="5092"/>
      <dgm:spPr/>
      <dgm:t>
        <a:bodyPr/>
        <a:lstStyle/>
        <a:p>
          <a:endParaRPr lang="ru-RU"/>
        </a:p>
      </dgm:t>
    </dgm:pt>
    <dgm:pt modelId="{67E38EFF-0A74-4049-8374-BA715EEC02A1}" type="pres">
      <dgm:prSet presAssocID="{86546464-0D82-47C2-9206-AACF321B9B1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3AE91-4F34-4977-ABFC-367638E59A66}" type="pres">
      <dgm:prSet presAssocID="{86546464-0D82-47C2-9206-AACF321B9B16}" presName="child3group" presStyleCnt="0"/>
      <dgm:spPr/>
    </dgm:pt>
    <dgm:pt modelId="{9E113450-9C4C-41E1-992B-91A7F4074F00}" type="pres">
      <dgm:prSet presAssocID="{86546464-0D82-47C2-9206-AACF321B9B16}" presName="child3" presStyleLbl="bgAcc1" presStyleIdx="2" presStyleCnt="4" custScaleX="128016" custLinFactNeighborX="20766" custLinFactNeighborY="1344"/>
      <dgm:spPr/>
      <dgm:t>
        <a:bodyPr/>
        <a:lstStyle/>
        <a:p>
          <a:endParaRPr lang="ru-RU"/>
        </a:p>
      </dgm:t>
    </dgm:pt>
    <dgm:pt modelId="{64636A7A-BB6C-405C-A01B-429930FCB324}" type="pres">
      <dgm:prSet presAssocID="{86546464-0D82-47C2-9206-AACF321B9B1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789A8-BB36-41AD-A16A-E9A09D45D71F}" type="pres">
      <dgm:prSet presAssocID="{86546464-0D82-47C2-9206-AACF321B9B16}" presName="child4group" presStyleCnt="0"/>
      <dgm:spPr/>
    </dgm:pt>
    <dgm:pt modelId="{CBC2DC50-EE4C-4DBE-8D8C-1B0F3544B098}" type="pres">
      <dgm:prSet presAssocID="{86546464-0D82-47C2-9206-AACF321B9B16}" presName="child4" presStyleLbl="bgAcc1" presStyleIdx="3" presStyleCnt="4" custLinFactNeighborX="-4887" custLinFactNeighborY="-3747"/>
      <dgm:spPr/>
      <dgm:t>
        <a:bodyPr/>
        <a:lstStyle/>
        <a:p>
          <a:endParaRPr lang="ru-RU"/>
        </a:p>
      </dgm:t>
    </dgm:pt>
    <dgm:pt modelId="{D98A65B8-966B-4404-9143-D898D19B756D}" type="pres">
      <dgm:prSet presAssocID="{86546464-0D82-47C2-9206-AACF321B9B1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38E91-B9E8-4648-8CED-3F3E06EE9D79}" type="pres">
      <dgm:prSet presAssocID="{86546464-0D82-47C2-9206-AACF321B9B16}" presName="childPlaceholder" presStyleCnt="0"/>
      <dgm:spPr/>
    </dgm:pt>
    <dgm:pt modelId="{61888AB3-5D74-4336-8A81-4DE826C31E01}" type="pres">
      <dgm:prSet presAssocID="{86546464-0D82-47C2-9206-AACF321B9B16}" presName="circle" presStyleCnt="0"/>
      <dgm:spPr/>
    </dgm:pt>
    <dgm:pt modelId="{3844F2AE-7232-4AFE-9EF6-CF8ABD4D98A6}" type="pres">
      <dgm:prSet presAssocID="{86546464-0D82-47C2-9206-AACF321B9B1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B68ED-7672-4126-AC12-0387AE7D94C3}" type="pres">
      <dgm:prSet presAssocID="{86546464-0D82-47C2-9206-AACF321B9B1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F0F12-A1A4-4DBE-AE63-6E6186843DF2}" type="pres">
      <dgm:prSet presAssocID="{86546464-0D82-47C2-9206-AACF321B9B1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2BD55-7654-486E-9706-782826A27DE1}" type="pres">
      <dgm:prSet presAssocID="{86546464-0D82-47C2-9206-AACF321B9B1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76AD0-6DD5-40A4-BE04-C715E91E1888}" type="pres">
      <dgm:prSet presAssocID="{86546464-0D82-47C2-9206-AACF321B9B16}" presName="quadrantPlaceholder" presStyleCnt="0"/>
      <dgm:spPr/>
    </dgm:pt>
    <dgm:pt modelId="{4FBB3E9A-B8AA-4748-8488-E515BD90D5A8}" type="pres">
      <dgm:prSet presAssocID="{86546464-0D82-47C2-9206-AACF321B9B16}" presName="center1" presStyleLbl="fgShp" presStyleIdx="0" presStyleCnt="2"/>
      <dgm:spPr/>
    </dgm:pt>
    <dgm:pt modelId="{B848329D-B52B-4001-BB34-12651717607A}" type="pres">
      <dgm:prSet presAssocID="{86546464-0D82-47C2-9206-AACF321B9B16}" presName="center2" presStyleLbl="fgShp" presStyleIdx="1" presStyleCnt="2"/>
      <dgm:spPr/>
    </dgm:pt>
  </dgm:ptLst>
  <dgm:cxnLst>
    <dgm:cxn modelId="{57A5CBFB-2694-4BBB-BF88-3DA9850F82A4}" srcId="{A7F015F3-AFFC-4B4C-A462-52AC4028CE2E}" destId="{D8805284-A746-4782-B61A-3A07FC19A4F8}" srcOrd="0" destOrd="0" parTransId="{B6C66761-B98A-4E21-AF48-318E0020E9AA}" sibTransId="{750CBF2A-6314-4C87-9A35-7E9ED8440C50}"/>
    <dgm:cxn modelId="{5245CF0A-F6B4-460C-A91F-7C6598119DA5}" srcId="{F24F3985-343F-4223-8E4B-0BC4C5BC255D}" destId="{B662F97F-52B1-4949-A1D5-C01D2FA39725}" srcOrd="0" destOrd="0" parTransId="{C61B746A-CCBE-46C9-AEE6-431D162E6BC4}" sibTransId="{9DB4C933-6029-4A73-98FC-7C9D75621813}"/>
    <dgm:cxn modelId="{5FEDFC8D-BA19-41FF-A687-C50005D7D005}" type="presOf" srcId="{D8805284-A746-4782-B61A-3A07FC19A4F8}" destId="{E165470A-1340-451E-B37A-DC39B79A7098}" srcOrd="1" destOrd="0" presId="urn:microsoft.com/office/officeart/2005/8/layout/cycle4"/>
    <dgm:cxn modelId="{A184BAF2-131F-4E97-A2E4-1407FB3F5D37}" srcId="{86546464-0D82-47C2-9206-AACF321B9B16}" destId="{F24F3985-343F-4223-8E4B-0BC4C5BC255D}" srcOrd="3" destOrd="0" parTransId="{D981E4E7-BA38-421B-985C-99A3D16DEF28}" sibTransId="{B8B30BB9-C377-4B9D-83E6-4C9B99F8FA84}"/>
    <dgm:cxn modelId="{7E2A2E86-9113-4CF4-ABAB-83BF05B1123B}" type="presOf" srcId="{F24F3985-343F-4223-8E4B-0BC4C5BC255D}" destId="{BC42BD55-7654-486E-9706-782826A27DE1}" srcOrd="0" destOrd="0" presId="urn:microsoft.com/office/officeart/2005/8/layout/cycle4"/>
    <dgm:cxn modelId="{575F9624-DABE-4080-96F4-CB1974E401BF}" type="presOf" srcId="{6F8E1430-C0F0-42CE-A254-EC67CE92B9B7}" destId="{DEAB68ED-7672-4126-AC12-0387AE7D94C3}" srcOrd="0" destOrd="0" presId="urn:microsoft.com/office/officeart/2005/8/layout/cycle4"/>
    <dgm:cxn modelId="{9F728995-C278-4CA9-9710-20A63D3EECC9}" type="presOf" srcId="{01301634-69DB-4D7D-9D2D-23E23C2F17ED}" destId="{9E113450-9C4C-41E1-992B-91A7F4074F00}" srcOrd="0" destOrd="0" presId="urn:microsoft.com/office/officeart/2005/8/layout/cycle4"/>
    <dgm:cxn modelId="{C496E21E-529B-4F5B-96DF-CBB0A7B85184}" type="presOf" srcId="{D8805284-A746-4782-B61A-3A07FC19A4F8}" destId="{7F07C3B5-834A-4217-9258-B0435461C777}" srcOrd="0" destOrd="0" presId="urn:microsoft.com/office/officeart/2005/8/layout/cycle4"/>
    <dgm:cxn modelId="{7979825C-D198-47AC-94BC-0A77E0EB62A6}" type="presOf" srcId="{B662F97F-52B1-4949-A1D5-C01D2FA39725}" destId="{CBC2DC50-EE4C-4DBE-8D8C-1B0F3544B098}" srcOrd="0" destOrd="0" presId="urn:microsoft.com/office/officeart/2005/8/layout/cycle4"/>
    <dgm:cxn modelId="{0A6619BD-6C20-4B76-B479-72A28CBEB69F}" type="presOf" srcId="{01301634-69DB-4D7D-9D2D-23E23C2F17ED}" destId="{64636A7A-BB6C-405C-A01B-429930FCB324}" srcOrd="1" destOrd="0" presId="urn:microsoft.com/office/officeart/2005/8/layout/cycle4"/>
    <dgm:cxn modelId="{705A33C3-C434-4120-8F42-8B729C99F6D3}" type="presOf" srcId="{B662F97F-52B1-4949-A1D5-C01D2FA39725}" destId="{D98A65B8-966B-4404-9143-D898D19B756D}" srcOrd="1" destOrd="0" presId="urn:microsoft.com/office/officeart/2005/8/layout/cycle4"/>
    <dgm:cxn modelId="{CC2F4A81-17B0-4D41-83EC-A2C9A2FC23A8}" type="presOf" srcId="{1B60905A-78E6-45B5-B2B0-944FE6C59535}" destId="{D5CF0F12-A1A4-4DBE-AE63-6E6186843DF2}" srcOrd="0" destOrd="0" presId="urn:microsoft.com/office/officeart/2005/8/layout/cycle4"/>
    <dgm:cxn modelId="{3804AB83-4DD2-4AA6-84B8-B86EDFFB72E0}" type="presOf" srcId="{8AE2E4DF-E9BA-4777-9E44-46CD0F1C6B85}" destId="{67E38EFF-0A74-4049-8374-BA715EEC02A1}" srcOrd="1" destOrd="0" presId="urn:microsoft.com/office/officeart/2005/8/layout/cycle4"/>
    <dgm:cxn modelId="{8DAA17AE-351D-45E1-A68A-8FAEAAAFDE18}" srcId="{86546464-0D82-47C2-9206-AACF321B9B16}" destId="{A7F015F3-AFFC-4B4C-A462-52AC4028CE2E}" srcOrd="0" destOrd="0" parTransId="{279E2D49-315D-4390-AAB1-CDFA9700FBA4}" sibTransId="{247B67DB-B8BF-4C7D-AF74-103C0D8B9969}"/>
    <dgm:cxn modelId="{825FAF8E-2D3F-4192-8671-E09D3973C374}" srcId="{86546464-0D82-47C2-9206-AACF321B9B16}" destId="{6F8E1430-C0F0-42CE-A254-EC67CE92B9B7}" srcOrd="1" destOrd="0" parTransId="{190130B2-CDF4-457A-B963-4A0C51A52C77}" sibTransId="{AB4CD5E1-1699-4E23-AF6A-13A80059332A}"/>
    <dgm:cxn modelId="{6D3E8258-C209-499E-9C06-725F9A5B8335}" type="presOf" srcId="{86546464-0D82-47C2-9206-AACF321B9B16}" destId="{9E92C4D5-B6E4-417D-B7E9-3295BA5247E0}" srcOrd="0" destOrd="0" presId="urn:microsoft.com/office/officeart/2005/8/layout/cycle4"/>
    <dgm:cxn modelId="{5BE0B595-0850-468E-8EEC-2F8425904764}" srcId="{6F8E1430-C0F0-42CE-A254-EC67CE92B9B7}" destId="{8AE2E4DF-E9BA-4777-9E44-46CD0F1C6B85}" srcOrd="0" destOrd="0" parTransId="{3A705E40-180F-4542-9B18-9AB1EEF5F534}" sibTransId="{E93C3E8C-200F-4419-A9BB-633299151CCE}"/>
    <dgm:cxn modelId="{0731E3CF-36F2-41ED-90BC-8FADE8F5BA90}" srcId="{1B60905A-78E6-45B5-B2B0-944FE6C59535}" destId="{01301634-69DB-4D7D-9D2D-23E23C2F17ED}" srcOrd="0" destOrd="0" parTransId="{B0CC7C47-61E6-453E-9DB8-A71858D1DC26}" sibTransId="{8709038E-6D98-4A22-B0A6-EA16EFD514AE}"/>
    <dgm:cxn modelId="{452E16DC-A5D2-4083-9FD0-AD16E0870E18}" type="presOf" srcId="{A7F015F3-AFFC-4B4C-A462-52AC4028CE2E}" destId="{3844F2AE-7232-4AFE-9EF6-CF8ABD4D98A6}" srcOrd="0" destOrd="0" presId="urn:microsoft.com/office/officeart/2005/8/layout/cycle4"/>
    <dgm:cxn modelId="{7D21C591-69B3-4564-9997-A31753DFE3A4}" type="presOf" srcId="{8AE2E4DF-E9BA-4777-9E44-46CD0F1C6B85}" destId="{59672ABD-4C9D-461E-8E4B-D9CD25EB3A11}" srcOrd="0" destOrd="0" presId="urn:microsoft.com/office/officeart/2005/8/layout/cycle4"/>
    <dgm:cxn modelId="{CEF78196-7B18-4C8B-BF09-30CCF1A2173F}" srcId="{86546464-0D82-47C2-9206-AACF321B9B16}" destId="{1B60905A-78E6-45B5-B2B0-944FE6C59535}" srcOrd="2" destOrd="0" parTransId="{0654BF8C-733E-4E63-8738-337025287D93}" sibTransId="{79B15C9C-D71B-4AEC-A449-11AF2B10F089}"/>
    <dgm:cxn modelId="{2A11EC27-FF25-4768-BDA0-A361432D6916}" type="presParOf" srcId="{9E92C4D5-B6E4-417D-B7E9-3295BA5247E0}" destId="{0DD0D2F6-D617-48D1-9E4A-AF8F7B43D289}" srcOrd="0" destOrd="0" presId="urn:microsoft.com/office/officeart/2005/8/layout/cycle4"/>
    <dgm:cxn modelId="{9D170284-5FC1-4C00-A4D4-A3D5B05E1355}" type="presParOf" srcId="{0DD0D2F6-D617-48D1-9E4A-AF8F7B43D289}" destId="{D76117E6-08E2-492A-9D1A-294FB985317C}" srcOrd="0" destOrd="0" presId="urn:microsoft.com/office/officeart/2005/8/layout/cycle4"/>
    <dgm:cxn modelId="{BADF1546-EF19-4451-A766-8DD9B948DBD4}" type="presParOf" srcId="{D76117E6-08E2-492A-9D1A-294FB985317C}" destId="{7F07C3B5-834A-4217-9258-B0435461C777}" srcOrd="0" destOrd="0" presId="urn:microsoft.com/office/officeart/2005/8/layout/cycle4"/>
    <dgm:cxn modelId="{5D749455-E2B0-4C0D-A496-F89E343CACCA}" type="presParOf" srcId="{D76117E6-08E2-492A-9D1A-294FB985317C}" destId="{E165470A-1340-451E-B37A-DC39B79A7098}" srcOrd="1" destOrd="0" presId="urn:microsoft.com/office/officeart/2005/8/layout/cycle4"/>
    <dgm:cxn modelId="{3DF05151-53E9-41DC-824E-5AE3FB183D8C}" type="presParOf" srcId="{0DD0D2F6-D617-48D1-9E4A-AF8F7B43D289}" destId="{41EFBE91-225D-4F4C-BEC6-C69440700217}" srcOrd="1" destOrd="0" presId="urn:microsoft.com/office/officeart/2005/8/layout/cycle4"/>
    <dgm:cxn modelId="{2102C376-E6FD-400D-A8D5-C22F61DCAA45}" type="presParOf" srcId="{41EFBE91-225D-4F4C-BEC6-C69440700217}" destId="{59672ABD-4C9D-461E-8E4B-D9CD25EB3A11}" srcOrd="0" destOrd="0" presId="urn:microsoft.com/office/officeart/2005/8/layout/cycle4"/>
    <dgm:cxn modelId="{34896042-1EA7-4D42-A432-5EE7FB32566E}" type="presParOf" srcId="{41EFBE91-225D-4F4C-BEC6-C69440700217}" destId="{67E38EFF-0A74-4049-8374-BA715EEC02A1}" srcOrd="1" destOrd="0" presId="urn:microsoft.com/office/officeart/2005/8/layout/cycle4"/>
    <dgm:cxn modelId="{7DB0A8DE-A27A-4F1E-9D47-686B93B6193A}" type="presParOf" srcId="{0DD0D2F6-D617-48D1-9E4A-AF8F7B43D289}" destId="{BE13AE91-4F34-4977-ABFC-367638E59A66}" srcOrd="2" destOrd="0" presId="urn:microsoft.com/office/officeart/2005/8/layout/cycle4"/>
    <dgm:cxn modelId="{5283C347-F282-439F-A0E4-0CA8FA8924BA}" type="presParOf" srcId="{BE13AE91-4F34-4977-ABFC-367638E59A66}" destId="{9E113450-9C4C-41E1-992B-91A7F4074F00}" srcOrd="0" destOrd="0" presId="urn:microsoft.com/office/officeart/2005/8/layout/cycle4"/>
    <dgm:cxn modelId="{28474DAC-5166-4D33-AF96-36233E4BC5DB}" type="presParOf" srcId="{BE13AE91-4F34-4977-ABFC-367638E59A66}" destId="{64636A7A-BB6C-405C-A01B-429930FCB324}" srcOrd="1" destOrd="0" presId="urn:microsoft.com/office/officeart/2005/8/layout/cycle4"/>
    <dgm:cxn modelId="{BA126951-96E4-447B-8011-6989276703E1}" type="presParOf" srcId="{0DD0D2F6-D617-48D1-9E4A-AF8F7B43D289}" destId="{270789A8-BB36-41AD-A16A-E9A09D45D71F}" srcOrd="3" destOrd="0" presId="urn:microsoft.com/office/officeart/2005/8/layout/cycle4"/>
    <dgm:cxn modelId="{55A6E111-CE36-4C06-9AC8-783477E09107}" type="presParOf" srcId="{270789A8-BB36-41AD-A16A-E9A09D45D71F}" destId="{CBC2DC50-EE4C-4DBE-8D8C-1B0F3544B098}" srcOrd="0" destOrd="0" presId="urn:microsoft.com/office/officeart/2005/8/layout/cycle4"/>
    <dgm:cxn modelId="{9991A005-8098-4805-90D8-1E705CA3DD82}" type="presParOf" srcId="{270789A8-BB36-41AD-A16A-E9A09D45D71F}" destId="{D98A65B8-966B-4404-9143-D898D19B756D}" srcOrd="1" destOrd="0" presId="urn:microsoft.com/office/officeart/2005/8/layout/cycle4"/>
    <dgm:cxn modelId="{07F8CCAD-E45A-49BF-A61C-D6681C7F7FA6}" type="presParOf" srcId="{0DD0D2F6-D617-48D1-9E4A-AF8F7B43D289}" destId="{72738E91-B9E8-4648-8CED-3F3E06EE9D79}" srcOrd="4" destOrd="0" presId="urn:microsoft.com/office/officeart/2005/8/layout/cycle4"/>
    <dgm:cxn modelId="{55C3D23B-F8C1-4185-A7FA-94BA389D9184}" type="presParOf" srcId="{9E92C4D5-B6E4-417D-B7E9-3295BA5247E0}" destId="{61888AB3-5D74-4336-8A81-4DE826C31E01}" srcOrd="1" destOrd="0" presId="urn:microsoft.com/office/officeart/2005/8/layout/cycle4"/>
    <dgm:cxn modelId="{CC910C6B-B3B4-4570-B761-F486504FD91D}" type="presParOf" srcId="{61888AB3-5D74-4336-8A81-4DE826C31E01}" destId="{3844F2AE-7232-4AFE-9EF6-CF8ABD4D98A6}" srcOrd="0" destOrd="0" presId="urn:microsoft.com/office/officeart/2005/8/layout/cycle4"/>
    <dgm:cxn modelId="{97CCDB50-4798-4069-B8CC-C95281FEBC0E}" type="presParOf" srcId="{61888AB3-5D74-4336-8A81-4DE826C31E01}" destId="{DEAB68ED-7672-4126-AC12-0387AE7D94C3}" srcOrd="1" destOrd="0" presId="urn:microsoft.com/office/officeart/2005/8/layout/cycle4"/>
    <dgm:cxn modelId="{D4EC6FD5-A759-46E9-920C-E434BE566EBC}" type="presParOf" srcId="{61888AB3-5D74-4336-8A81-4DE826C31E01}" destId="{D5CF0F12-A1A4-4DBE-AE63-6E6186843DF2}" srcOrd="2" destOrd="0" presId="urn:microsoft.com/office/officeart/2005/8/layout/cycle4"/>
    <dgm:cxn modelId="{A5ADE1CD-8D7C-4EBD-9B96-7C3F115FF290}" type="presParOf" srcId="{61888AB3-5D74-4336-8A81-4DE826C31E01}" destId="{BC42BD55-7654-486E-9706-782826A27DE1}" srcOrd="3" destOrd="0" presId="urn:microsoft.com/office/officeart/2005/8/layout/cycle4"/>
    <dgm:cxn modelId="{158DD1FB-73C5-4482-BD5D-56CFC4B062EB}" type="presParOf" srcId="{61888AB3-5D74-4336-8A81-4DE826C31E01}" destId="{21276AD0-6DD5-40A4-BE04-C715E91E1888}" srcOrd="4" destOrd="0" presId="urn:microsoft.com/office/officeart/2005/8/layout/cycle4"/>
    <dgm:cxn modelId="{716214C3-35ED-4276-8996-B99EBA56BDF9}" type="presParOf" srcId="{9E92C4D5-B6E4-417D-B7E9-3295BA5247E0}" destId="{4FBB3E9A-B8AA-4748-8488-E515BD90D5A8}" srcOrd="2" destOrd="0" presId="urn:microsoft.com/office/officeart/2005/8/layout/cycle4"/>
    <dgm:cxn modelId="{A655D56A-C020-431C-B270-155F96EDBC0D}" type="presParOf" srcId="{9E92C4D5-B6E4-417D-B7E9-3295BA5247E0}" destId="{B848329D-B52B-4001-BB34-12651717607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14988B-EA2A-4785-A408-902ED23D8B9C}" type="doc">
      <dgm:prSet loTypeId="urn:microsoft.com/office/officeart/2005/8/layout/hierarchy1" loCatId="hierarchy" qsTypeId="urn:microsoft.com/office/officeart/2005/8/quickstyle/simple1#2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6416EE85-71E1-4475-8E80-C1A5F2C8BA02}">
      <dgm:prSet phldrT="[Текст]"/>
      <dgm:spPr/>
      <dgm:t>
        <a:bodyPr/>
        <a:lstStyle/>
        <a:p>
          <a:r>
            <a:rPr lang="uk-UA" dirty="0" smtClean="0"/>
            <a:t>Господарський облік</a:t>
          </a:r>
          <a:endParaRPr lang="ru-RU" dirty="0"/>
        </a:p>
      </dgm:t>
    </dgm:pt>
    <dgm:pt modelId="{E2A58FA8-8679-45CB-BFEB-DB6190798025}" type="parTrans" cxnId="{93355C0D-6163-4385-BB31-921F90247FDC}">
      <dgm:prSet/>
      <dgm:spPr/>
      <dgm:t>
        <a:bodyPr/>
        <a:lstStyle/>
        <a:p>
          <a:endParaRPr lang="ru-RU"/>
        </a:p>
      </dgm:t>
    </dgm:pt>
    <dgm:pt modelId="{F702FB43-D002-4455-BC48-6B6EE0106CE2}" type="sibTrans" cxnId="{93355C0D-6163-4385-BB31-921F90247FDC}">
      <dgm:prSet/>
      <dgm:spPr/>
      <dgm:t>
        <a:bodyPr/>
        <a:lstStyle/>
        <a:p>
          <a:endParaRPr lang="ru-RU"/>
        </a:p>
      </dgm:t>
    </dgm:pt>
    <dgm:pt modelId="{2B11BEA4-8A8F-4C1B-AD7B-C0B648F6FCC5}" type="asst">
      <dgm:prSet phldrT="[Текст]"/>
      <dgm:spPr/>
      <dgm:t>
        <a:bodyPr/>
        <a:lstStyle/>
        <a:p>
          <a:r>
            <a:rPr lang="uk-UA" dirty="0" smtClean="0"/>
            <a:t>Оперативний (Оперативно-технічний)</a:t>
          </a:r>
          <a:endParaRPr lang="ru-RU" dirty="0"/>
        </a:p>
      </dgm:t>
    </dgm:pt>
    <dgm:pt modelId="{7B6DF94F-C046-4E5E-BAED-674202D02B88}" type="parTrans" cxnId="{0FC3C54D-C75A-44E5-80D0-0C3B9898D265}">
      <dgm:prSet/>
      <dgm:spPr/>
      <dgm:t>
        <a:bodyPr/>
        <a:lstStyle/>
        <a:p>
          <a:endParaRPr lang="ru-RU"/>
        </a:p>
      </dgm:t>
    </dgm:pt>
    <dgm:pt modelId="{AD79313A-DE8B-4872-8A76-F134BC05E23D}" type="sibTrans" cxnId="{0FC3C54D-C75A-44E5-80D0-0C3B9898D265}">
      <dgm:prSet/>
      <dgm:spPr/>
      <dgm:t>
        <a:bodyPr/>
        <a:lstStyle/>
        <a:p>
          <a:endParaRPr lang="ru-RU"/>
        </a:p>
      </dgm:t>
    </dgm:pt>
    <dgm:pt modelId="{F651BA63-21C4-4E2C-AB23-D2ED81F814AA}">
      <dgm:prSet phldrT="[Текст]" custT="1"/>
      <dgm:spPr/>
      <dgm:t>
        <a:bodyPr/>
        <a:lstStyle/>
        <a:p>
          <a:r>
            <a:rPr lang="uk-UA" sz="2000" u="sng" dirty="0" smtClean="0"/>
            <a:t>Бухгалтерський</a:t>
          </a:r>
          <a:r>
            <a:rPr lang="uk-UA" sz="1600" u="sng" dirty="0" smtClean="0"/>
            <a:t> </a:t>
          </a:r>
          <a:endParaRPr lang="ru-RU" sz="1600" u="sng" dirty="0"/>
        </a:p>
      </dgm:t>
    </dgm:pt>
    <dgm:pt modelId="{8156434B-B2FF-40C2-8FAF-78FBFBAB7F50}" type="parTrans" cxnId="{A6E1F632-D473-46B0-B380-D2BEEA792047}">
      <dgm:prSet/>
      <dgm:spPr/>
      <dgm:t>
        <a:bodyPr/>
        <a:lstStyle/>
        <a:p>
          <a:endParaRPr lang="ru-RU"/>
        </a:p>
      </dgm:t>
    </dgm:pt>
    <dgm:pt modelId="{09AF6F99-8308-4189-9386-B4285F4F1834}" type="sibTrans" cxnId="{A6E1F632-D473-46B0-B380-D2BEEA792047}">
      <dgm:prSet/>
      <dgm:spPr/>
      <dgm:t>
        <a:bodyPr/>
        <a:lstStyle/>
        <a:p>
          <a:endParaRPr lang="ru-RU"/>
        </a:p>
      </dgm:t>
    </dgm:pt>
    <dgm:pt modelId="{6D0561FC-F506-477D-90D1-4DF5FD08583D}">
      <dgm:prSet phldrT="[Текст]"/>
      <dgm:spPr/>
      <dgm:t>
        <a:bodyPr/>
        <a:lstStyle/>
        <a:p>
          <a:r>
            <a:rPr lang="uk-UA" dirty="0" smtClean="0"/>
            <a:t>Статистичний</a:t>
          </a:r>
          <a:endParaRPr lang="ru-RU" dirty="0"/>
        </a:p>
      </dgm:t>
    </dgm:pt>
    <dgm:pt modelId="{75BD5C43-2934-44FD-A9BA-81C5BEC29468}" type="parTrans" cxnId="{9AA80C84-792F-4887-88C2-C0BFD8FADDAA}">
      <dgm:prSet/>
      <dgm:spPr/>
      <dgm:t>
        <a:bodyPr/>
        <a:lstStyle/>
        <a:p>
          <a:endParaRPr lang="ru-RU"/>
        </a:p>
      </dgm:t>
    </dgm:pt>
    <dgm:pt modelId="{A343F5A0-2220-4EC9-8414-9B71C5A06A2E}" type="sibTrans" cxnId="{9AA80C84-792F-4887-88C2-C0BFD8FADDAA}">
      <dgm:prSet/>
      <dgm:spPr/>
      <dgm:t>
        <a:bodyPr/>
        <a:lstStyle/>
        <a:p>
          <a:endParaRPr lang="ru-RU"/>
        </a:p>
      </dgm:t>
    </dgm:pt>
    <dgm:pt modelId="{C090BB77-A256-4E45-9BFF-62E6AFC9BC58}">
      <dgm:prSet/>
      <dgm:spPr/>
      <dgm:t>
        <a:bodyPr/>
        <a:lstStyle/>
        <a:p>
          <a:r>
            <a:rPr lang="uk-UA" dirty="0" smtClean="0"/>
            <a:t>Управлінський</a:t>
          </a:r>
          <a:endParaRPr lang="ru-RU" dirty="0"/>
        </a:p>
      </dgm:t>
    </dgm:pt>
    <dgm:pt modelId="{D46AF22F-9381-4ABB-AC5E-8654EDA1D2CB}" type="parTrans" cxnId="{EBBEB361-06F6-4BA8-85F5-01F2B062F7BD}">
      <dgm:prSet/>
      <dgm:spPr/>
      <dgm:t>
        <a:bodyPr/>
        <a:lstStyle/>
        <a:p>
          <a:endParaRPr lang="ru-RU"/>
        </a:p>
      </dgm:t>
    </dgm:pt>
    <dgm:pt modelId="{A5BB4815-25DC-4B88-9C84-AB7F6183DBBA}" type="sibTrans" cxnId="{EBBEB361-06F6-4BA8-85F5-01F2B062F7BD}">
      <dgm:prSet/>
      <dgm:spPr/>
      <dgm:t>
        <a:bodyPr/>
        <a:lstStyle/>
        <a:p>
          <a:endParaRPr lang="ru-RU"/>
        </a:p>
      </dgm:t>
    </dgm:pt>
    <dgm:pt modelId="{91676076-1DD6-4F8E-A710-D6A051B7CE14}">
      <dgm:prSet/>
      <dgm:spPr/>
      <dgm:t>
        <a:bodyPr/>
        <a:lstStyle/>
        <a:p>
          <a:r>
            <a:rPr lang="uk-UA" dirty="0" smtClean="0"/>
            <a:t>Фінансовий</a:t>
          </a:r>
          <a:endParaRPr lang="ru-RU" dirty="0"/>
        </a:p>
      </dgm:t>
    </dgm:pt>
    <dgm:pt modelId="{5FBCB409-623E-447C-AF34-0DB5652F0F28}" type="parTrans" cxnId="{348CD4F3-B58D-445E-9885-01090ECB3F7F}">
      <dgm:prSet/>
      <dgm:spPr/>
      <dgm:t>
        <a:bodyPr/>
        <a:lstStyle/>
        <a:p>
          <a:endParaRPr lang="ru-RU"/>
        </a:p>
      </dgm:t>
    </dgm:pt>
    <dgm:pt modelId="{FA1E7998-28B5-4147-BD4D-69F6C0D27FEF}" type="sibTrans" cxnId="{348CD4F3-B58D-445E-9885-01090ECB3F7F}">
      <dgm:prSet/>
      <dgm:spPr/>
      <dgm:t>
        <a:bodyPr/>
        <a:lstStyle/>
        <a:p>
          <a:endParaRPr lang="ru-RU"/>
        </a:p>
      </dgm:t>
    </dgm:pt>
    <dgm:pt modelId="{F2BCE008-4096-477A-91C7-97424A161348}">
      <dgm:prSet/>
      <dgm:spPr/>
      <dgm:t>
        <a:bodyPr/>
        <a:lstStyle/>
        <a:p>
          <a:r>
            <a:rPr lang="uk-UA" dirty="0" smtClean="0"/>
            <a:t>Податковий</a:t>
          </a:r>
          <a:endParaRPr lang="ru-RU" dirty="0"/>
        </a:p>
      </dgm:t>
    </dgm:pt>
    <dgm:pt modelId="{77FFEB43-BA15-43FC-80B6-96BEBAB6E598}" type="parTrans" cxnId="{7EA1F176-1229-44C8-BE82-72E04FCFCCB0}">
      <dgm:prSet/>
      <dgm:spPr/>
      <dgm:t>
        <a:bodyPr/>
        <a:lstStyle/>
        <a:p>
          <a:endParaRPr lang="ru-RU"/>
        </a:p>
      </dgm:t>
    </dgm:pt>
    <dgm:pt modelId="{DD171836-D936-4BA5-ABB3-D5698C789A39}" type="sibTrans" cxnId="{7EA1F176-1229-44C8-BE82-72E04FCFCCB0}">
      <dgm:prSet/>
      <dgm:spPr/>
      <dgm:t>
        <a:bodyPr/>
        <a:lstStyle/>
        <a:p>
          <a:endParaRPr lang="ru-RU"/>
        </a:p>
      </dgm:t>
    </dgm:pt>
    <dgm:pt modelId="{3829A3FC-B427-40D5-8405-710F1AE9B3E2}" type="pres">
      <dgm:prSet presAssocID="{8914988B-EA2A-4785-A408-902ED23D8B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90EB09-D284-4592-B817-35BA47E1A5D9}" type="pres">
      <dgm:prSet presAssocID="{6416EE85-71E1-4475-8E80-C1A5F2C8BA02}" presName="hierRoot1" presStyleCnt="0"/>
      <dgm:spPr/>
    </dgm:pt>
    <dgm:pt modelId="{D9771950-3E41-4223-8AF2-7A08CDCFD60E}" type="pres">
      <dgm:prSet presAssocID="{6416EE85-71E1-4475-8E80-C1A5F2C8BA02}" presName="composite" presStyleCnt="0"/>
      <dgm:spPr/>
    </dgm:pt>
    <dgm:pt modelId="{8D874FC4-8B1F-4FA8-B332-A873B4579344}" type="pres">
      <dgm:prSet presAssocID="{6416EE85-71E1-4475-8E80-C1A5F2C8BA02}" presName="background" presStyleLbl="node0" presStyleIdx="0" presStyleCnt="1"/>
      <dgm:spPr/>
    </dgm:pt>
    <dgm:pt modelId="{CD09E13A-F3D4-496D-8F24-12677F32B559}" type="pres">
      <dgm:prSet presAssocID="{6416EE85-71E1-4475-8E80-C1A5F2C8BA0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DE7164-26D0-4872-ACC6-EC45B53CC0FC}" type="pres">
      <dgm:prSet presAssocID="{6416EE85-71E1-4475-8E80-C1A5F2C8BA02}" presName="hierChild2" presStyleCnt="0"/>
      <dgm:spPr/>
    </dgm:pt>
    <dgm:pt modelId="{C7E64A34-192C-4FCA-A83E-8A028D7D46D0}" type="pres">
      <dgm:prSet presAssocID="{7B6DF94F-C046-4E5E-BAED-674202D02B8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D342905B-D15E-4845-801C-B2D06CF90097}" type="pres">
      <dgm:prSet presAssocID="{2B11BEA4-8A8F-4C1B-AD7B-C0B648F6FCC5}" presName="hierRoot2" presStyleCnt="0"/>
      <dgm:spPr/>
    </dgm:pt>
    <dgm:pt modelId="{EF7E740D-3CA8-4B6E-98C8-B7DFA3D9AF49}" type="pres">
      <dgm:prSet presAssocID="{2B11BEA4-8A8F-4C1B-AD7B-C0B648F6FCC5}" presName="composite2" presStyleCnt="0"/>
      <dgm:spPr/>
    </dgm:pt>
    <dgm:pt modelId="{A1D7C262-8738-489C-8849-6C6E7E304AFE}" type="pres">
      <dgm:prSet presAssocID="{2B11BEA4-8A8F-4C1B-AD7B-C0B648F6FCC5}" presName="background2" presStyleLbl="asst1" presStyleIdx="0" presStyleCnt="1"/>
      <dgm:spPr/>
    </dgm:pt>
    <dgm:pt modelId="{36F08BC0-3644-42C2-AAF7-6378794AD07F}" type="pres">
      <dgm:prSet presAssocID="{2B11BEA4-8A8F-4C1B-AD7B-C0B648F6FCC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0C225-035E-449F-AFC5-950C5A51D474}" type="pres">
      <dgm:prSet presAssocID="{2B11BEA4-8A8F-4C1B-AD7B-C0B648F6FCC5}" presName="hierChild3" presStyleCnt="0"/>
      <dgm:spPr/>
    </dgm:pt>
    <dgm:pt modelId="{19CDB553-891A-47C1-B77E-1283949BC886}" type="pres">
      <dgm:prSet presAssocID="{8156434B-B2FF-40C2-8FAF-78FBFBAB7F50}" presName="Name10" presStyleLbl="parChTrans1D2" presStyleIdx="1" presStyleCnt="3"/>
      <dgm:spPr/>
      <dgm:t>
        <a:bodyPr/>
        <a:lstStyle/>
        <a:p>
          <a:endParaRPr lang="ru-RU"/>
        </a:p>
      </dgm:t>
    </dgm:pt>
    <dgm:pt modelId="{3BFB3F0F-9CAA-4C39-A375-3AE38461A7EE}" type="pres">
      <dgm:prSet presAssocID="{F651BA63-21C4-4E2C-AB23-D2ED81F814AA}" presName="hierRoot2" presStyleCnt="0"/>
      <dgm:spPr/>
    </dgm:pt>
    <dgm:pt modelId="{21A712B0-C0EB-4906-8984-DBEB56FB326E}" type="pres">
      <dgm:prSet presAssocID="{F651BA63-21C4-4E2C-AB23-D2ED81F814AA}" presName="composite2" presStyleCnt="0"/>
      <dgm:spPr/>
    </dgm:pt>
    <dgm:pt modelId="{608811CD-21B4-445E-8802-CF1B3DDAF032}" type="pres">
      <dgm:prSet presAssocID="{F651BA63-21C4-4E2C-AB23-D2ED81F814AA}" presName="background2" presStyleLbl="node2" presStyleIdx="0" presStyleCnt="2"/>
      <dgm:spPr/>
    </dgm:pt>
    <dgm:pt modelId="{81340710-763D-4B5D-86CB-D3D71688B47A}" type="pres">
      <dgm:prSet presAssocID="{F651BA63-21C4-4E2C-AB23-D2ED81F814AA}" presName="text2" presStyleLbl="fgAcc2" presStyleIdx="1" presStyleCnt="3" custScaleX="118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1F74E-894A-4437-9AFD-166ECE0C71E6}" type="pres">
      <dgm:prSet presAssocID="{F651BA63-21C4-4E2C-AB23-D2ED81F814AA}" presName="hierChild3" presStyleCnt="0"/>
      <dgm:spPr/>
    </dgm:pt>
    <dgm:pt modelId="{BE5071DC-24DE-4679-82D0-648AD8706851}" type="pres">
      <dgm:prSet presAssocID="{5FBCB409-623E-447C-AF34-0DB5652F0F28}" presName="Name17" presStyleLbl="parChTrans1D3" presStyleIdx="0" presStyleCnt="3"/>
      <dgm:spPr/>
      <dgm:t>
        <a:bodyPr/>
        <a:lstStyle/>
        <a:p>
          <a:endParaRPr lang="ru-RU"/>
        </a:p>
      </dgm:t>
    </dgm:pt>
    <dgm:pt modelId="{7D0B79B7-5044-48CD-AA96-1B7F5CB32F1E}" type="pres">
      <dgm:prSet presAssocID="{91676076-1DD6-4F8E-A710-D6A051B7CE14}" presName="hierRoot3" presStyleCnt="0"/>
      <dgm:spPr/>
    </dgm:pt>
    <dgm:pt modelId="{3CDE9D08-6374-48B5-BE57-9A4E218DC6F3}" type="pres">
      <dgm:prSet presAssocID="{91676076-1DD6-4F8E-A710-D6A051B7CE14}" presName="composite3" presStyleCnt="0"/>
      <dgm:spPr/>
    </dgm:pt>
    <dgm:pt modelId="{589FD046-33F3-4A79-A46A-10E40896DC44}" type="pres">
      <dgm:prSet presAssocID="{91676076-1DD6-4F8E-A710-D6A051B7CE14}" presName="background3" presStyleLbl="node3" presStyleIdx="0" presStyleCnt="3"/>
      <dgm:spPr/>
    </dgm:pt>
    <dgm:pt modelId="{04D9129F-A124-4224-B0E1-476C825F6829}" type="pres">
      <dgm:prSet presAssocID="{91676076-1DD6-4F8E-A710-D6A051B7CE14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F2937A-8A1C-4BD9-AB05-3DA27CD49607}" type="pres">
      <dgm:prSet presAssocID="{91676076-1DD6-4F8E-A710-D6A051B7CE14}" presName="hierChild4" presStyleCnt="0"/>
      <dgm:spPr/>
    </dgm:pt>
    <dgm:pt modelId="{83BBA16F-93EA-43C3-8F99-E7373C332969}" type="pres">
      <dgm:prSet presAssocID="{D46AF22F-9381-4ABB-AC5E-8654EDA1D2CB}" presName="Name17" presStyleLbl="parChTrans1D3" presStyleIdx="1" presStyleCnt="3"/>
      <dgm:spPr/>
      <dgm:t>
        <a:bodyPr/>
        <a:lstStyle/>
        <a:p>
          <a:endParaRPr lang="ru-RU"/>
        </a:p>
      </dgm:t>
    </dgm:pt>
    <dgm:pt modelId="{EC2CCD97-6D20-4B77-9D81-DAEE92464C0F}" type="pres">
      <dgm:prSet presAssocID="{C090BB77-A256-4E45-9BFF-62E6AFC9BC58}" presName="hierRoot3" presStyleCnt="0"/>
      <dgm:spPr/>
    </dgm:pt>
    <dgm:pt modelId="{810169C1-B68C-494F-8A37-FBAFDCD86426}" type="pres">
      <dgm:prSet presAssocID="{C090BB77-A256-4E45-9BFF-62E6AFC9BC58}" presName="composite3" presStyleCnt="0"/>
      <dgm:spPr/>
    </dgm:pt>
    <dgm:pt modelId="{3933CF30-1FB5-40A7-8F39-EC061EBB0389}" type="pres">
      <dgm:prSet presAssocID="{C090BB77-A256-4E45-9BFF-62E6AFC9BC58}" presName="background3" presStyleLbl="node3" presStyleIdx="1" presStyleCnt="3"/>
      <dgm:spPr/>
    </dgm:pt>
    <dgm:pt modelId="{13F9E6C2-9E86-458F-99F4-1D3B526243B4}" type="pres">
      <dgm:prSet presAssocID="{C090BB77-A256-4E45-9BFF-62E6AFC9BC5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639B28-91BA-4B63-AF6A-7658001B8061}" type="pres">
      <dgm:prSet presAssocID="{C090BB77-A256-4E45-9BFF-62E6AFC9BC58}" presName="hierChild4" presStyleCnt="0"/>
      <dgm:spPr/>
    </dgm:pt>
    <dgm:pt modelId="{2A84AA32-827D-4CE1-925B-54AA069D61A1}" type="pres">
      <dgm:prSet presAssocID="{77FFEB43-BA15-43FC-80B6-96BEBAB6E598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C3C9495-1425-469E-A3CA-3895BDB4A077}" type="pres">
      <dgm:prSet presAssocID="{F2BCE008-4096-477A-91C7-97424A161348}" presName="hierRoot3" presStyleCnt="0"/>
      <dgm:spPr/>
    </dgm:pt>
    <dgm:pt modelId="{C97CDD4A-C12E-4915-A2E3-A321114DC5D4}" type="pres">
      <dgm:prSet presAssocID="{F2BCE008-4096-477A-91C7-97424A161348}" presName="composite3" presStyleCnt="0"/>
      <dgm:spPr/>
    </dgm:pt>
    <dgm:pt modelId="{22B13768-C7DD-4196-90D6-398D3F134ED5}" type="pres">
      <dgm:prSet presAssocID="{F2BCE008-4096-477A-91C7-97424A161348}" presName="background3" presStyleLbl="node3" presStyleIdx="2" presStyleCnt="3"/>
      <dgm:spPr/>
    </dgm:pt>
    <dgm:pt modelId="{37596FCF-8D8F-4D4E-9B78-300B6D3267CE}" type="pres">
      <dgm:prSet presAssocID="{F2BCE008-4096-477A-91C7-97424A16134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E30D3-9B3E-4FE3-A928-FC6FAA07B4AF}" type="pres">
      <dgm:prSet presAssocID="{F2BCE008-4096-477A-91C7-97424A161348}" presName="hierChild4" presStyleCnt="0"/>
      <dgm:spPr/>
    </dgm:pt>
    <dgm:pt modelId="{1D6BD96C-4B87-4EB4-BE5C-F2EB2E26BDE6}" type="pres">
      <dgm:prSet presAssocID="{75BD5C43-2934-44FD-A9BA-81C5BEC29468}" presName="Name10" presStyleLbl="parChTrans1D2" presStyleIdx="2" presStyleCnt="3"/>
      <dgm:spPr/>
      <dgm:t>
        <a:bodyPr/>
        <a:lstStyle/>
        <a:p>
          <a:endParaRPr lang="ru-RU"/>
        </a:p>
      </dgm:t>
    </dgm:pt>
    <dgm:pt modelId="{BBF246A4-75ED-433B-8D04-3C53BA3B0F3D}" type="pres">
      <dgm:prSet presAssocID="{6D0561FC-F506-477D-90D1-4DF5FD08583D}" presName="hierRoot2" presStyleCnt="0"/>
      <dgm:spPr/>
    </dgm:pt>
    <dgm:pt modelId="{2AC92A20-C320-4DE8-A3E2-E74572F71533}" type="pres">
      <dgm:prSet presAssocID="{6D0561FC-F506-477D-90D1-4DF5FD08583D}" presName="composite2" presStyleCnt="0"/>
      <dgm:spPr/>
    </dgm:pt>
    <dgm:pt modelId="{F20C6674-1219-4EA9-AB17-62AE157E1530}" type="pres">
      <dgm:prSet presAssocID="{6D0561FC-F506-477D-90D1-4DF5FD08583D}" presName="background2" presStyleLbl="node2" presStyleIdx="1" presStyleCnt="2"/>
      <dgm:spPr/>
    </dgm:pt>
    <dgm:pt modelId="{3ABAEB21-61D1-483E-9EA1-76EE082FCE65}" type="pres">
      <dgm:prSet presAssocID="{6D0561FC-F506-477D-90D1-4DF5FD08583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05AC47-714D-4851-B63E-C183A676D0FE}" type="pres">
      <dgm:prSet presAssocID="{6D0561FC-F506-477D-90D1-4DF5FD08583D}" presName="hierChild3" presStyleCnt="0"/>
      <dgm:spPr/>
    </dgm:pt>
  </dgm:ptLst>
  <dgm:cxnLst>
    <dgm:cxn modelId="{03A266C6-292C-4430-82D4-A8BD112784D4}" type="presOf" srcId="{7B6DF94F-C046-4E5E-BAED-674202D02B88}" destId="{C7E64A34-192C-4FCA-A83E-8A028D7D46D0}" srcOrd="0" destOrd="0" presId="urn:microsoft.com/office/officeart/2005/8/layout/hierarchy1"/>
    <dgm:cxn modelId="{0FC3C54D-C75A-44E5-80D0-0C3B9898D265}" srcId="{6416EE85-71E1-4475-8E80-C1A5F2C8BA02}" destId="{2B11BEA4-8A8F-4C1B-AD7B-C0B648F6FCC5}" srcOrd="0" destOrd="0" parTransId="{7B6DF94F-C046-4E5E-BAED-674202D02B88}" sibTransId="{AD79313A-DE8B-4872-8A76-F134BC05E23D}"/>
    <dgm:cxn modelId="{A6E1F632-D473-46B0-B380-D2BEEA792047}" srcId="{6416EE85-71E1-4475-8E80-C1A5F2C8BA02}" destId="{F651BA63-21C4-4E2C-AB23-D2ED81F814AA}" srcOrd="1" destOrd="0" parTransId="{8156434B-B2FF-40C2-8FAF-78FBFBAB7F50}" sibTransId="{09AF6F99-8308-4189-9386-B4285F4F1834}"/>
    <dgm:cxn modelId="{154AC638-3AB6-4D93-9381-5FA18D8FBEA6}" type="presOf" srcId="{2B11BEA4-8A8F-4C1B-AD7B-C0B648F6FCC5}" destId="{36F08BC0-3644-42C2-AAF7-6378794AD07F}" srcOrd="0" destOrd="0" presId="urn:microsoft.com/office/officeart/2005/8/layout/hierarchy1"/>
    <dgm:cxn modelId="{E2CFF092-7D70-4797-B5A6-2A6F09800C81}" type="presOf" srcId="{75BD5C43-2934-44FD-A9BA-81C5BEC29468}" destId="{1D6BD96C-4B87-4EB4-BE5C-F2EB2E26BDE6}" srcOrd="0" destOrd="0" presId="urn:microsoft.com/office/officeart/2005/8/layout/hierarchy1"/>
    <dgm:cxn modelId="{E4E65BA9-F6B4-4490-9989-5E77A1EABAEB}" type="presOf" srcId="{D46AF22F-9381-4ABB-AC5E-8654EDA1D2CB}" destId="{83BBA16F-93EA-43C3-8F99-E7373C332969}" srcOrd="0" destOrd="0" presId="urn:microsoft.com/office/officeart/2005/8/layout/hierarchy1"/>
    <dgm:cxn modelId="{46D14CF0-6E9B-4660-AF67-F8C3F6A085DE}" type="presOf" srcId="{8156434B-B2FF-40C2-8FAF-78FBFBAB7F50}" destId="{19CDB553-891A-47C1-B77E-1283949BC886}" srcOrd="0" destOrd="0" presId="urn:microsoft.com/office/officeart/2005/8/layout/hierarchy1"/>
    <dgm:cxn modelId="{F3763796-F4B7-4463-B02F-AB5372168EE1}" type="presOf" srcId="{C090BB77-A256-4E45-9BFF-62E6AFC9BC58}" destId="{13F9E6C2-9E86-458F-99F4-1D3B526243B4}" srcOrd="0" destOrd="0" presId="urn:microsoft.com/office/officeart/2005/8/layout/hierarchy1"/>
    <dgm:cxn modelId="{04BE70BA-6EBA-4D2B-82D3-A72EEB7D551E}" type="presOf" srcId="{F2BCE008-4096-477A-91C7-97424A161348}" destId="{37596FCF-8D8F-4D4E-9B78-300B6D3267CE}" srcOrd="0" destOrd="0" presId="urn:microsoft.com/office/officeart/2005/8/layout/hierarchy1"/>
    <dgm:cxn modelId="{9AA80C84-792F-4887-88C2-C0BFD8FADDAA}" srcId="{6416EE85-71E1-4475-8E80-C1A5F2C8BA02}" destId="{6D0561FC-F506-477D-90D1-4DF5FD08583D}" srcOrd="2" destOrd="0" parTransId="{75BD5C43-2934-44FD-A9BA-81C5BEC29468}" sibTransId="{A343F5A0-2220-4EC9-8414-9B71C5A06A2E}"/>
    <dgm:cxn modelId="{E2537E46-A60F-498D-9F89-7F697EF24C98}" type="presOf" srcId="{5FBCB409-623E-447C-AF34-0DB5652F0F28}" destId="{BE5071DC-24DE-4679-82D0-648AD8706851}" srcOrd="0" destOrd="0" presId="urn:microsoft.com/office/officeart/2005/8/layout/hierarchy1"/>
    <dgm:cxn modelId="{DDDC47B0-7B59-4221-A9C5-B8DF37E087CE}" type="presOf" srcId="{91676076-1DD6-4F8E-A710-D6A051B7CE14}" destId="{04D9129F-A124-4224-B0E1-476C825F6829}" srcOrd="0" destOrd="0" presId="urn:microsoft.com/office/officeart/2005/8/layout/hierarchy1"/>
    <dgm:cxn modelId="{AE6CC0F6-6FA5-49DB-A904-72E7B2AE74A6}" type="presOf" srcId="{F651BA63-21C4-4E2C-AB23-D2ED81F814AA}" destId="{81340710-763D-4B5D-86CB-D3D71688B47A}" srcOrd="0" destOrd="0" presId="urn:microsoft.com/office/officeart/2005/8/layout/hierarchy1"/>
    <dgm:cxn modelId="{133E772F-550A-4668-A00D-8551E2986760}" type="presOf" srcId="{6D0561FC-F506-477D-90D1-4DF5FD08583D}" destId="{3ABAEB21-61D1-483E-9EA1-76EE082FCE65}" srcOrd="0" destOrd="0" presId="urn:microsoft.com/office/officeart/2005/8/layout/hierarchy1"/>
    <dgm:cxn modelId="{A58D784D-66F4-450B-AAF8-DBFFCA820765}" type="presOf" srcId="{8914988B-EA2A-4785-A408-902ED23D8B9C}" destId="{3829A3FC-B427-40D5-8405-710F1AE9B3E2}" srcOrd="0" destOrd="0" presId="urn:microsoft.com/office/officeart/2005/8/layout/hierarchy1"/>
    <dgm:cxn modelId="{DE454921-C4B5-458B-929F-22CB7BB00D18}" type="presOf" srcId="{6416EE85-71E1-4475-8E80-C1A5F2C8BA02}" destId="{CD09E13A-F3D4-496D-8F24-12677F32B559}" srcOrd="0" destOrd="0" presId="urn:microsoft.com/office/officeart/2005/8/layout/hierarchy1"/>
    <dgm:cxn modelId="{EBBEB361-06F6-4BA8-85F5-01F2B062F7BD}" srcId="{F651BA63-21C4-4E2C-AB23-D2ED81F814AA}" destId="{C090BB77-A256-4E45-9BFF-62E6AFC9BC58}" srcOrd="1" destOrd="0" parTransId="{D46AF22F-9381-4ABB-AC5E-8654EDA1D2CB}" sibTransId="{A5BB4815-25DC-4B88-9C84-AB7F6183DBBA}"/>
    <dgm:cxn modelId="{93355C0D-6163-4385-BB31-921F90247FDC}" srcId="{8914988B-EA2A-4785-A408-902ED23D8B9C}" destId="{6416EE85-71E1-4475-8E80-C1A5F2C8BA02}" srcOrd="0" destOrd="0" parTransId="{E2A58FA8-8679-45CB-BFEB-DB6190798025}" sibTransId="{F702FB43-D002-4455-BC48-6B6EE0106CE2}"/>
    <dgm:cxn modelId="{7EA1F176-1229-44C8-BE82-72E04FCFCCB0}" srcId="{F651BA63-21C4-4E2C-AB23-D2ED81F814AA}" destId="{F2BCE008-4096-477A-91C7-97424A161348}" srcOrd="2" destOrd="0" parTransId="{77FFEB43-BA15-43FC-80B6-96BEBAB6E598}" sibTransId="{DD171836-D936-4BA5-ABB3-D5698C789A39}"/>
    <dgm:cxn modelId="{350F2EC0-0646-44B7-9E3B-A1519960BF0B}" type="presOf" srcId="{77FFEB43-BA15-43FC-80B6-96BEBAB6E598}" destId="{2A84AA32-827D-4CE1-925B-54AA069D61A1}" srcOrd="0" destOrd="0" presId="urn:microsoft.com/office/officeart/2005/8/layout/hierarchy1"/>
    <dgm:cxn modelId="{348CD4F3-B58D-445E-9885-01090ECB3F7F}" srcId="{F651BA63-21C4-4E2C-AB23-D2ED81F814AA}" destId="{91676076-1DD6-4F8E-A710-D6A051B7CE14}" srcOrd="0" destOrd="0" parTransId="{5FBCB409-623E-447C-AF34-0DB5652F0F28}" sibTransId="{FA1E7998-28B5-4147-BD4D-69F6C0D27FEF}"/>
    <dgm:cxn modelId="{AFC14AEC-2DBA-4E7A-A03D-F754170817FD}" type="presParOf" srcId="{3829A3FC-B427-40D5-8405-710F1AE9B3E2}" destId="{0B90EB09-D284-4592-B817-35BA47E1A5D9}" srcOrd="0" destOrd="0" presId="urn:microsoft.com/office/officeart/2005/8/layout/hierarchy1"/>
    <dgm:cxn modelId="{3C4DA0E4-E1B9-4F91-A3F8-C00D9A7756F9}" type="presParOf" srcId="{0B90EB09-D284-4592-B817-35BA47E1A5D9}" destId="{D9771950-3E41-4223-8AF2-7A08CDCFD60E}" srcOrd="0" destOrd="0" presId="urn:microsoft.com/office/officeart/2005/8/layout/hierarchy1"/>
    <dgm:cxn modelId="{B7916A24-4D22-44D4-954D-376B07C2E9F7}" type="presParOf" srcId="{D9771950-3E41-4223-8AF2-7A08CDCFD60E}" destId="{8D874FC4-8B1F-4FA8-B332-A873B4579344}" srcOrd="0" destOrd="0" presId="urn:microsoft.com/office/officeart/2005/8/layout/hierarchy1"/>
    <dgm:cxn modelId="{F707550C-5025-426E-9321-6A94CD7BBE1E}" type="presParOf" srcId="{D9771950-3E41-4223-8AF2-7A08CDCFD60E}" destId="{CD09E13A-F3D4-496D-8F24-12677F32B559}" srcOrd="1" destOrd="0" presId="urn:microsoft.com/office/officeart/2005/8/layout/hierarchy1"/>
    <dgm:cxn modelId="{5AA7F7AD-D550-46AE-B90C-F4AC88E23D0C}" type="presParOf" srcId="{0B90EB09-D284-4592-B817-35BA47E1A5D9}" destId="{52DE7164-26D0-4872-ACC6-EC45B53CC0FC}" srcOrd="1" destOrd="0" presId="urn:microsoft.com/office/officeart/2005/8/layout/hierarchy1"/>
    <dgm:cxn modelId="{9A298B98-FCF9-46E6-95FB-37D40E50353F}" type="presParOf" srcId="{52DE7164-26D0-4872-ACC6-EC45B53CC0FC}" destId="{C7E64A34-192C-4FCA-A83E-8A028D7D46D0}" srcOrd="0" destOrd="0" presId="urn:microsoft.com/office/officeart/2005/8/layout/hierarchy1"/>
    <dgm:cxn modelId="{9642E403-32F4-40D5-971B-410AD1591246}" type="presParOf" srcId="{52DE7164-26D0-4872-ACC6-EC45B53CC0FC}" destId="{D342905B-D15E-4845-801C-B2D06CF90097}" srcOrd="1" destOrd="0" presId="urn:microsoft.com/office/officeart/2005/8/layout/hierarchy1"/>
    <dgm:cxn modelId="{3378F312-C287-452A-94B2-BA7A919BDA22}" type="presParOf" srcId="{D342905B-D15E-4845-801C-B2D06CF90097}" destId="{EF7E740D-3CA8-4B6E-98C8-B7DFA3D9AF49}" srcOrd="0" destOrd="0" presId="urn:microsoft.com/office/officeart/2005/8/layout/hierarchy1"/>
    <dgm:cxn modelId="{FB5D6364-72B0-4729-AB8E-3674CB74DA60}" type="presParOf" srcId="{EF7E740D-3CA8-4B6E-98C8-B7DFA3D9AF49}" destId="{A1D7C262-8738-489C-8849-6C6E7E304AFE}" srcOrd="0" destOrd="0" presId="urn:microsoft.com/office/officeart/2005/8/layout/hierarchy1"/>
    <dgm:cxn modelId="{4865251F-AC4F-446C-B6EB-4DB0201C81B6}" type="presParOf" srcId="{EF7E740D-3CA8-4B6E-98C8-B7DFA3D9AF49}" destId="{36F08BC0-3644-42C2-AAF7-6378794AD07F}" srcOrd="1" destOrd="0" presId="urn:microsoft.com/office/officeart/2005/8/layout/hierarchy1"/>
    <dgm:cxn modelId="{B758744A-2C68-49AB-B52F-8431026906F3}" type="presParOf" srcId="{D342905B-D15E-4845-801C-B2D06CF90097}" destId="{E3B0C225-035E-449F-AFC5-950C5A51D474}" srcOrd="1" destOrd="0" presId="urn:microsoft.com/office/officeart/2005/8/layout/hierarchy1"/>
    <dgm:cxn modelId="{DDD408C2-1373-47C6-907E-57FE0DD79CDA}" type="presParOf" srcId="{52DE7164-26D0-4872-ACC6-EC45B53CC0FC}" destId="{19CDB553-891A-47C1-B77E-1283949BC886}" srcOrd="2" destOrd="0" presId="urn:microsoft.com/office/officeart/2005/8/layout/hierarchy1"/>
    <dgm:cxn modelId="{84421B37-44D2-47FB-90D9-6DA74256950F}" type="presParOf" srcId="{52DE7164-26D0-4872-ACC6-EC45B53CC0FC}" destId="{3BFB3F0F-9CAA-4C39-A375-3AE38461A7EE}" srcOrd="3" destOrd="0" presId="urn:microsoft.com/office/officeart/2005/8/layout/hierarchy1"/>
    <dgm:cxn modelId="{1294A546-9E91-49AE-BFCD-9328CA3B9457}" type="presParOf" srcId="{3BFB3F0F-9CAA-4C39-A375-3AE38461A7EE}" destId="{21A712B0-C0EB-4906-8984-DBEB56FB326E}" srcOrd="0" destOrd="0" presId="urn:microsoft.com/office/officeart/2005/8/layout/hierarchy1"/>
    <dgm:cxn modelId="{930821C9-DF4B-4001-8BBC-85ED34295E5E}" type="presParOf" srcId="{21A712B0-C0EB-4906-8984-DBEB56FB326E}" destId="{608811CD-21B4-445E-8802-CF1B3DDAF032}" srcOrd="0" destOrd="0" presId="urn:microsoft.com/office/officeart/2005/8/layout/hierarchy1"/>
    <dgm:cxn modelId="{0BFDCFCD-2946-468A-95E1-2B3A539A40F4}" type="presParOf" srcId="{21A712B0-C0EB-4906-8984-DBEB56FB326E}" destId="{81340710-763D-4B5D-86CB-D3D71688B47A}" srcOrd="1" destOrd="0" presId="urn:microsoft.com/office/officeart/2005/8/layout/hierarchy1"/>
    <dgm:cxn modelId="{5242749C-A830-4FB1-A407-2A1148266D3F}" type="presParOf" srcId="{3BFB3F0F-9CAA-4C39-A375-3AE38461A7EE}" destId="{52F1F74E-894A-4437-9AFD-166ECE0C71E6}" srcOrd="1" destOrd="0" presId="urn:microsoft.com/office/officeart/2005/8/layout/hierarchy1"/>
    <dgm:cxn modelId="{4C6F438E-22CE-4861-9B45-A549791FD1C0}" type="presParOf" srcId="{52F1F74E-894A-4437-9AFD-166ECE0C71E6}" destId="{BE5071DC-24DE-4679-82D0-648AD8706851}" srcOrd="0" destOrd="0" presId="urn:microsoft.com/office/officeart/2005/8/layout/hierarchy1"/>
    <dgm:cxn modelId="{37286E9D-E554-4702-85B7-740DC14193C3}" type="presParOf" srcId="{52F1F74E-894A-4437-9AFD-166ECE0C71E6}" destId="{7D0B79B7-5044-48CD-AA96-1B7F5CB32F1E}" srcOrd="1" destOrd="0" presId="urn:microsoft.com/office/officeart/2005/8/layout/hierarchy1"/>
    <dgm:cxn modelId="{65A4658F-41B5-4D57-BFA1-FA0F79C3E118}" type="presParOf" srcId="{7D0B79B7-5044-48CD-AA96-1B7F5CB32F1E}" destId="{3CDE9D08-6374-48B5-BE57-9A4E218DC6F3}" srcOrd="0" destOrd="0" presId="urn:microsoft.com/office/officeart/2005/8/layout/hierarchy1"/>
    <dgm:cxn modelId="{9C85D43A-73C5-4F14-9202-AD0EBC9567E2}" type="presParOf" srcId="{3CDE9D08-6374-48B5-BE57-9A4E218DC6F3}" destId="{589FD046-33F3-4A79-A46A-10E40896DC44}" srcOrd="0" destOrd="0" presId="urn:microsoft.com/office/officeart/2005/8/layout/hierarchy1"/>
    <dgm:cxn modelId="{70A8D58B-D815-4932-B65F-69B80875D93A}" type="presParOf" srcId="{3CDE9D08-6374-48B5-BE57-9A4E218DC6F3}" destId="{04D9129F-A124-4224-B0E1-476C825F6829}" srcOrd="1" destOrd="0" presId="urn:microsoft.com/office/officeart/2005/8/layout/hierarchy1"/>
    <dgm:cxn modelId="{F983EEE1-23F4-43CA-A50D-65E391DD2E3A}" type="presParOf" srcId="{7D0B79B7-5044-48CD-AA96-1B7F5CB32F1E}" destId="{A9F2937A-8A1C-4BD9-AB05-3DA27CD49607}" srcOrd="1" destOrd="0" presId="urn:microsoft.com/office/officeart/2005/8/layout/hierarchy1"/>
    <dgm:cxn modelId="{76BFC794-F65D-4C93-9389-59F9A3F29F2B}" type="presParOf" srcId="{52F1F74E-894A-4437-9AFD-166ECE0C71E6}" destId="{83BBA16F-93EA-43C3-8F99-E7373C332969}" srcOrd="2" destOrd="0" presId="urn:microsoft.com/office/officeart/2005/8/layout/hierarchy1"/>
    <dgm:cxn modelId="{62B2076B-BA4A-4FE7-8CED-B26A4096A327}" type="presParOf" srcId="{52F1F74E-894A-4437-9AFD-166ECE0C71E6}" destId="{EC2CCD97-6D20-4B77-9D81-DAEE92464C0F}" srcOrd="3" destOrd="0" presId="urn:microsoft.com/office/officeart/2005/8/layout/hierarchy1"/>
    <dgm:cxn modelId="{5D0D096A-2300-4F1C-9552-063A167B88DD}" type="presParOf" srcId="{EC2CCD97-6D20-4B77-9D81-DAEE92464C0F}" destId="{810169C1-B68C-494F-8A37-FBAFDCD86426}" srcOrd="0" destOrd="0" presId="urn:microsoft.com/office/officeart/2005/8/layout/hierarchy1"/>
    <dgm:cxn modelId="{562132C1-45C8-4A4D-ACD4-62604AC828DA}" type="presParOf" srcId="{810169C1-B68C-494F-8A37-FBAFDCD86426}" destId="{3933CF30-1FB5-40A7-8F39-EC061EBB0389}" srcOrd="0" destOrd="0" presId="urn:microsoft.com/office/officeart/2005/8/layout/hierarchy1"/>
    <dgm:cxn modelId="{6EE2BD0B-61F4-42C3-9FBF-4BB7F13747FC}" type="presParOf" srcId="{810169C1-B68C-494F-8A37-FBAFDCD86426}" destId="{13F9E6C2-9E86-458F-99F4-1D3B526243B4}" srcOrd="1" destOrd="0" presId="urn:microsoft.com/office/officeart/2005/8/layout/hierarchy1"/>
    <dgm:cxn modelId="{81561E48-F302-4CF3-9D0E-A6C4E7BE968C}" type="presParOf" srcId="{EC2CCD97-6D20-4B77-9D81-DAEE92464C0F}" destId="{AC639B28-91BA-4B63-AF6A-7658001B8061}" srcOrd="1" destOrd="0" presId="urn:microsoft.com/office/officeart/2005/8/layout/hierarchy1"/>
    <dgm:cxn modelId="{9A903E6E-11EC-43A6-8B89-73CD8390D6B9}" type="presParOf" srcId="{52F1F74E-894A-4437-9AFD-166ECE0C71E6}" destId="{2A84AA32-827D-4CE1-925B-54AA069D61A1}" srcOrd="4" destOrd="0" presId="urn:microsoft.com/office/officeart/2005/8/layout/hierarchy1"/>
    <dgm:cxn modelId="{C534AAC1-1C6F-466D-B810-3A1B641584AB}" type="presParOf" srcId="{52F1F74E-894A-4437-9AFD-166ECE0C71E6}" destId="{3C3C9495-1425-469E-A3CA-3895BDB4A077}" srcOrd="5" destOrd="0" presId="urn:microsoft.com/office/officeart/2005/8/layout/hierarchy1"/>
    <dgm:cxn modelId="{3DA37386-4AAE-4760-82DD-34976C8E5784}" type="presParOf" srcId="{3C3C9495-1425-469E-A3CA-3895BDB4A077}" destId="{C97CDD4A-C12E-4915-A2E3-A321114DC5D4}" srcOrd="0" destOrd="0" presId="urn:microsoft.com/office/officeart/2005/8/layout/hierarchy1"/>
    <dgm:cxn modelId="{AE5D7918-D962-4DB5-B0F3-FEC2FAC458CA}" type="presParOf" srcId="{C97CDD4A-C12E-4915-A2E3-A321114DC5D4}" destId="{22B13768-C7DD-4196-90D6-398D3F134ED5}" srcOrd="0" destOrd="0" presId="urn:microsoft.com/office/officeart/2005/8/layout/hierarchy1"/>
    <dgm:cxn modelId="{4411DBA2-EAFF-4790-BC59-393E19669F53}" type="presParOf" srcId="{C97CDD4A-C12E-4915-A2E3-A321114DC5D4}" destId="{37596FCF-8D8F-4D4E-9B78-300B6D3267CE}" srcOrd="1" destOrd="0" presId="urn:microsoft.com/office/officeart/2005/8/layout/hierarchy1"/>
    <dgm:cxn modelId="{AB0FB0D1-CFD1-49E1-9BF7-BD9C54238712}" type="presParOf" srcId="{3C3C9495-1425-469E-A3CA-3895BDB4A077}" destId="{9DDE30D3-9B3E-4FE3-A928-FC6FAA07B4AF}" srcOrd="1" destOrd="0" presId="urn:microsoft.com/office/officeart/2005/8/layout/hierarchy1"/>
    <dgm:cxn modelId="{69ADF32C-5CE5-40E8-B0B6-AC9EDE94CFD8}" type="presParOf" srcId="{52DE7164-26D0-4872-ACC6-EC45B53CC0FC}" destId="{1D6BD96C-4B87-4EB4-BE5C-F2EB2E26BDE6}" srcOrd="4" destOrd="0" presId="urn:microsoft.com/office/officeart/2005/8/layout/hierarchy1"/>
    <dgm:cxn modelId="{89ED988A-A8D0-481B-8FB2-68E5DE974650}" type="presParOf" srcId="{52DE7164-26D0-4872-ACC6-EC45B53CC0FC}" destId="{BBF246A4-75ED-433B-8D04-3C53BA3B0F3D}" srcOrd="5" destOrd="0" presId="urn:microsoft.com/office/officeart/2005/8/layout/hierarchy1"/>
    <dgm:cxn modelId="{B5046C4B-4853-4DE1-BA3D-82E8B70AF6B5}" type="presParOf" srcId="{BBF246A4-75ED-433B-8D04-3C53BA3B0F3D}" destId="{2AC92A20-C320-4DE8-A3E2-E74572F71533}" srcOrd="0" destOrd="0" presId="urn:microsoft.com/office/officeart/2005/8/layout/hierarchy1"/>
    <dgm:cxn modelId="{23C1A1F0-66CC-43C9-B414-5D14DF665F18}" type="presParOf" srcId="{2AC92A20-C320-4DE8-A3E2-E74572F71533}" destId="{F20C6674-1219-4EA9-AB17-62AE157E1530}" srcOrd="0" destOrd="0" presId="urn:microsoft.com/office/officeart/2005/8/layout/hierarchy1"/>
    <dgm:cxn modelId="{D7ACBE71-2B3A-4BEC-9AA7-03B5D7448229}" type="presParOf" srcId="{2AC92A20-C320-4DE8-A3E2-E74572F71533}" destId="{3ABAEB21-61D1-483E-9EA1-76EE082FCE65}" srcOrd="1" destOrd="0" presId="urn:microsoft.com/office/officeart/2005/8/layout/hierarchy1"/>
    <dgm:cxn modelId="{A9EE2C6B-626A-4704-B786-11F719B52C42}" type="presParOf" srcId="{BBF246A4-75ED-433B-8D04-3C53BA3B0F3D}" destId="{3105AC47-714D-4851-B63E-C183A676D0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5EFD12-B6D9-4261-A9AC-15818AE6FE2D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A5F3CC-97CA-4658-8984-91176D2B5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A5473-E536-4682-BEFE-6ADC0D85B6D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8C857E-7618-4BD4-BC30-D8668EAD1E2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53216-349B-4247-B139-20EE10C2183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F7A026-235D-4D28-BEFD-4B259276E96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B2663B-330E-473B-833B-D70FCBF5877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ED03CD-C66C-427B-ADB4-6BF184EDA0B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02AC72-2B9C-485F-AF82-A47EFBCCCC8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7FF83-4ED2-4A77-AE1F-2CB075993B2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67FD-DE17-4BE0-BAD5-E2CB8401A8CA}" type="datetime8">
              <a:rPr lang="en-US"/>
              <a:pPr>
                <a:defRPr/>
              </a:pPr>
              <a:t>4/17/2019 8:13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BD0026-1D47-4ADF-9F1D-EB0DE6F400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43D2-EE01-4C70-AC3D-9765B72BBFAF}" type="datetime8">
              <a:rPr lang="en-US"/>
              <a:pPr>
                <a:defRPr/>
              </a:pPr>
              <a:t>4/17/2019 8:13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B107-1057-4FBF-BE40-E679710929B8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F5215-9F17-4E09-835C-675CB1BF66E2}" type="datetime8">
              <a:rPr lang="en-US"/>
              <a:pPr>
                <a:defRPr/>
              </a:pPr>
              <a:t>4/17/2019 8:13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A44D2-D144-4D91-9365-D95ACEC5456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35948-FEDA-419D-A5BF-62C8720B74E6}" type="datetime8">
              <a:rPr lang="en-US"/>
              <a:pPr>
                <a:defRPr/>
              </a:pPr>
              <a:t>4/17/2019 8:13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D24DF9-4080-44A0-A1FC-F45CF4DD3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042A5-6B55-4A7E-BE45-9FF46273B828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24A1CF-8628-433E-AE7B-B8291B76D9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082499-4B69-4692-916F-BC8457EAB17A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DD1BD3-F06D-423A-B558-383B2D9B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785CBE-EE71-45D4-8542-4AAEB856B63C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BF89E9-C74A-4267-89CA-E599A00FF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EE03-83CD-41CE-ADE9-CC9C9712B144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BF1CC6-FC6D-4DD1-B972-04E9D8137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C8926-3B4A-42BB-B8A3-0034C1E79D15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90FFB6-B7DC-47CF-B0DB-9A1CD92AF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6AFD4-E67B-4F13-9E5E-AD3609E8B15D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5E3C90-685D-4D96-991C-3D4717CBD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8A89B3-C3D7-4309-B084-95FAEE622C3A}" type="datetime8">
              <a:rPr lang="en-US"/>
              <a:pPr>
                <a:defRPr/>
              </a:pPr>
              <a:t>4/17/2019 8:13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AF65A-66CD-4570-87CF-E228DC81DD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9CFEDF-A9D6-47C4-9110-04A40433BC56}" type="datetime8">
              <a:rPr lang="en-US"/>
              <a:pPr>
                <a:defRPr/>
              </a:pPr>
              <a:t>4/17/2019 8:13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5FCB6E-8223-4985-AB37-6F9642F68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half" idx="2"/>
          </p:nvPr>
        </p:nvSpPr>
        <p:spPr>
          <a:xfrm>
            <a:off x="1562100" y="4724400"/>
            <a:ext cx="7315200" cy="68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FFFFFF"/>
                </a:solidFill>
              </a:rPr>
              <a:t>П</a:t>
            </a:r>
            <a:r>
              <a:rPr lang="uk-UA" sz="2200" smtClean="0">
                <a:solidFill>
                  <a:srgbClr val="FFFFFF"/>
                </a:solidFill>
              </a:rPr>
              <a:t>ідготувала:</a:t>
            </a:r>
            <a:br>
              <a:rPr lang="uk-UA" sz="2200" smtClean="0">
                <a:solidFill>
                  <a:srgbClr val="FFFFFF"/>
                </a:solidFill>
              </a:rPr>
            </a:br>
            <a:r>
              <a:rPr lang="ru-RU" sz="2200" smtClean="0">
                <a:solidFill>
                  <a:srgbClr val="FFFFFF"/>
                </a:solidFill>
              </a:rPr>
              <a:t>Доцент кафедри, к.е.н </a:t>
            </a:r>
            <a:r>
              <a:rPr lang="ru-RU" sz="2200" smtClean="0">
                <a:solidFill>
                  <a:srgbClr val="FFFFFF"/>
                </a:solidFill>
                <a:latin typeface="Arial" charset="0"/>
              </a:rPr>
              <a:t>Ковальова Т.В.</a:t>
            </a:r>
            <a:endParaRPr lang="ru-RU" sz="1400" smtClean="0">
              <a:latin typeface="Arial" charset="0"/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684338" y="2852738"/>
            <a:ext cx="73152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400" cap="all" dirty="0" smtClean="0">
                <a:solidFill>
                  <a:schemeClr val="tx2"/>
                </a:solidFill>
              </a:rPr>
              <a:t>бухгалтерський облік</a:t>
            </a:r>
            <a:r>
              <a:rPr lang="uk-UA" sz="4400" dirty="0" smtClean="0"/>
              <a:t> </a:t>
            </a:r>
            <a:br>
              <a:rPr lang="uk-UA" sz="4400" dirty="0" smtClean="0"/>
            </a:br>
            <a:r>
              <a:rPr lang="uk-UA" sz="2200" cap="all" dirty="0">
                <a:solidFill>
                  <a:schemeClr val="tx2"/>
                </a:solidFill>
              </a:rPr>
              <a:t>Загальна характеристика, предмет і </a:t>
            </a:r>
            <a:r>
              <a:rPr lang="uk-UA" sz="2200" cap="all" dirty="0" smtClean="0">
                <a:solidFill>
                  <a:schemeClr val="tx2"/>
                </a:solidFill>
              </a:rPr>
              <a:t>метод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835150" y="1700213"/>
            <a:ext cx="6769100" cy="79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uk-UA" sz="1400">
                <a:solidFill>
                  <a:schemeClr val="tx2"/>
                </a:solidFill>
                <a:latin typeface="Calibri" pitchFamily="34" charset="0"/>
              </a:rPr>
              <a:t>ФАКУЛЬТЕТ </a:t>
            </a:r>
            <a:r>
              <a:rPr lang="uk-UA" sz="1400">
                <a:solidFill>
                  <a:schemeClr val="tx2"/>
                </a:solidFill>
              </a:rPr>
              <a:t>УПРАВЛІННЯ ТА БІЗНЕСУ</a:t>
            </a:r>
          </a:p>
          <a:p>
            <a:r>
              <a:rPr lang="uk-UA" sz="1400">
                <a:solidFill>
                  <a:schemeClr val="tx2"/>
                </a:solidFill>
                <a:latin typeface="Calibri" pitchFamily="34" charset="0"/>
              </a:rPr>
              <a:t>КАФЕДРА </a:t>
            </a:r>
            <a:r>
              <a:rPr lang="uk-UA" sz="1400">
                <a:solidFill>
                  <a:schemeClr val="tx2"/>
                </a:solidFill>
              </a:rPr>
              <a:t>ОБЛІКУ, ОПОДАТКУВАННЯ ТА МЕВ</a:t>
            </a:r>
            <a:endParaRPr lang="ru-RU" sz="1400">
              <a:solidFill>
                <a:schemeClr val="tx2"/>
              </a:solidFill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3863" y="3644900"/>
            <a:ext cx="20891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Тема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200" b="1" smtClean="0"/>
              <a:t>Бухгалтерський облік (в умовах ринкової економіки) виконує функції</a:t>
            </a:r>
            <a:endParaRPr lang="ru-RU" sz="3200" b="1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</p:nvPr>
        </p:nvGraphicFramePr>
        <p:xfrm>
          <a:off x="1259632" y="1844824"/>
          <a:ext cx="684076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60232" y="4869160"/>
            <a:ext cx="5052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5157192"/>
            <a:ext cx="5052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529064"/>
            <a:ext cx="5052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2399655"/>
            <a:ext cx="5052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200" b="1" smtClean="0"/>
              <a:t>Бухгалтерський облік (в умовах ринкової економіки) виконує функції</a:t>
            </a:r>
            <a:endParaRPr lang="ru-RU" sz="3200" b="1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</p:nvPr>
        </p:nvGraphicFramePr>
        <p:xfrm>
          <a:off x="1259632" y="1844824"/>
          <a:ext cx="684076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4"/>
          <p:cNvSpPr>
            <a:spLocks noGrp="1"/>
          </p:cNvSpPr>
          <p:nvPr>
            <p:ph type="title"/>
          </p:nvPr>
        </p:nvSpPr>
        <p:spPr>
          <a:xfrm>
            <a:off x="566738" y="157163"/>
            <a:ext cx="8153400" cy="990600"/>
          </a:xfrm>
          <a:ln cmpd="dbl">
            <a:solidFill>
              <a:schemeClr val="accent2"/>
            </a:solidFill>
          </a:ln>
        </p:spPr>
        <p:txBody>
          <a:bodyPr/>
          <a:lstStyle/>
          <a:p>
            <a:pPr algn="ctr" eaLnBrk="1" hangingPunct="1"/>
            <a:r>
              <a:rPr lang="uk-UA" sz="3600" b="1" smtClean="0"/>
              <a:t>Вимірники, що застосовують в обліку</a:t>
            </a:r>
            <a:endParaRPr lang="ru-RU" sz="3600" b="1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2593975" cy="4572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 smtClean="0"/>
              <a:t>Натуральні: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/>
              <a:t>застосовують для одержання відомостей про господарські засоби і процеси в їх натуральному вираженні – одиницях маси, обсягу, об’єму, потужності тощо. Їх використання залежить від особливостей облікових об’єктів. Розрізняють прості натуральні вимірники (т, кг, гол, га) та комбіновані (т-км, </a:t>
            </a:r>
            <a:r>
              <a:rPr lang="uk-UA" dirty="0" err="1" smtClean="0"/>
              <a:t>КВт-год</a:t>
            </a:r>
            <a:r>
              <a:rPr lang="uk-UA" dirty="0" smtClean="0"/>
              <a:t>, коне-день). Їх можна застосовувати лише для обліку однорідних об’єктів.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6372225" y="1589088"/>
            <a:ext cx="2520950" cy="4572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Грошовий</a:t>
            </a:r>
            <a:r>
              <a:rPr lang="uk-UA" dirty="0"/>
              <a:t>:</a:t>
            </a:r>
            <a:endParaRPr lang="ru-RU" dirty="0"/>
          </a:p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dirty="0"/>
              <a:t>застосовують для узагальненого відображення засобів господарства, джерел їх утворення, господарських процесів та їх результатів в національній валюті (</a:t>
            </a:r>
            <a:r>
              <a:rPr lang="uk-UA" dirty="0" err="1"/>
              <a:t>грн</a:t>
            </a:r>
            <a:r>
              <a:rPr lang="uk-UA" dirty="0"/>
              <a:t>, коп.). Його використання дозволяє одержати узагальнені показники різнорідних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обліку.</a:t>
            </a:r>
            <a:endParaRPr lang="ru-RU" dirty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1652588"/>
            <a:ext cx="24479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бъект 5"/>
          <p:cNvSpPr txBox="1">
            <a:spLocks/>
          </p:cNvSpPr>
          <p:nvPr/>
        </p:nvSpPr>
        <p:spPr>
          <a:xfrm>
            <a:off x="3513138" y="1652588"/>
            <a:ext cx="2593975" cy="45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defRPr/>
            </a:pPr>
            <a:r>
              <a:rPr lang="uk-UA" b="1" dirty="0" smtClean="0"/>
              <a:t>  Трудові</a:t>
            </a:r>
            <a:r>
              <a:rPr lang="uk-UA" dirty="0"/>
              <a:t>:</a:t>
            </a:r>
            <a:endParaRPr lang="ru-RU" dirty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/>
              <a:t>використовують для визначення кількості затраченої праці в одиницях робочого часу – днях, змінах, годинах, хвилинах. За їх допомогою встановлюють норми виробітку, визначають продуктивність праці, фонд робочого часу, нараховують зарплату. 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116013" y="1171575"/>
            <a:ext cx="1584325" cy="417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>
            <a:off x="6075363" y="1196975"/>
            <a:ext cx="1557337" cy="392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851275" y="1196975"/>
            <a:ext cx="1584325" cy="4556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Види бухгалтерського обліку</a:t>
            </a:r>
            <a:endParaRPr lang="ru-RU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47664" y="1556792"/>
          <a:ext cx="657639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C:\Program Files (x86)\Microsoft Office\MEDIA\CAGCAT10\j022201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8538" y="4941888"/>
            <a:ext cx="178117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5" descr="C:\Program Files (x86)\Microsoft Office\MEDIA\CAGCAT10\j022202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620713"/>
            <a:ext cx="178117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6" descr="C:\Program Files (x86)\Microsoft Office\MEDIA\CAGCAT10\j022201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97725" y="908050"/>
            <a:ext cx="178117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7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8538" y="3860800"/>
            <a:ext cx="1779587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3528" y="116632"/>
            <a:ext cx="8640960" cy="113877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Використання міжнародних стандартів виправдовується тим, що вони</a:t>
            </a:r>
            <a:r>
              <a:rPr lang="uk-UA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: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566738" y="1658938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відображають умови ринкової економіки,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мають міжнародні визнання,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сформувалися на основі компромісів систем обліку,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ними користуються в країнах з розвинутою ринковою економіку,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вони дають можливість забезпечити порівняння звітної інформації, яку надають українські та закордонні суб’єкти господарювання,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їх використовує світовий банк та фондові біржі, які вимагають від іноземних клієнтів подання фінансової звітності відповідно до МСБО.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0813" y="2000250"/>
            <a:ext cx="37623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itle 1"/>
          <p:cNvSpPr txBox="1">
            <a:spLocks/>
          </p:cNvSpPr>
          <p:nvPr/>
        </p:nvSpPr>
        <p:spPr bwMode="auto">
          <a:xfrm>
            <a:off x="730250" y="188913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4400" b="1">
                <a:solidFill>
                  <a:schemeClr val="tx2"/>
                </a:solidFill>
                <a:latin typeface="Calibri" pitchFamily="34" charset="0"/>
              </a:rPr>
              <a:t>Питання та обговорення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uk-UA" smtClean="0"/>
              <a:t>Огляд</a:t>
            </a:r>
            <a:r>
              <a:rPr lang="ru-RU" smtClean="0"/>
              <a:t> теми</a:t>
            </a:r>
          </a:p>
        </p:txBody>
      </p:sp>
      <p:sp>
        <p:nvSpPr>
          <p:cNvPr id="16386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uk-UA" smtClean="0"/>
              <a:t>Визначення бухгалтерського обліку(БО). Нормативні акти</a:t>
            </a:r>
            <a:endParaRPr lang="ru-RU" smtClean="0"/>
          </a:p>
          <a:p>
            <a:pPr eaLnBrk="1" hangingPunct="1"/>
            <a:r>
              <a:rPr lang="uk-UA" smtClean="0"/>
              <a:t>Мета та основні принципи БО</a:t>
            </a:r>
            <a:endParaRPr lang="ru-RU" smtClean="0"/>
          </a:p>
          <a:p>
            <a:pPr eaLnBrk="1" hangingPunct="1"/>
            <a:r>
              <a:rPr lang="uk-UA" smtClean="0"/>
              <a:t>Завдання та функції БО</a:t>
            </a:r>
            <a:endParaRPr lang="ru-RU" smtClean="0"/>
          </a:p>
          <a:p>
            <a:pPr eaLnBrk="1" hangingPunct="1"/>
            <a:r>
              <a:rPr lang="uk-UA" smtClean="0"/>
              <a:t>Вимірники, що застосовують в обліку</a:t>
            </a:r>
            <a:endParaRPr lang="ru-RU" smtClean="0"/>
          </a:p>
          <a:p>
            <a:pPr eaLnBrk="1" hangingPunct="1"/>
            <a:r>
              <a:rPr lang="uk-UA" smtClean="0"/>
              <a:t>Види БО</a:t>
            </a:r>
            <a:endParaRPr lang="ru-RU" smtClean="0"/>
          </a:p>
          <a:p>
            <a:pPr eaLnBrk="1" hangingPunct="1"/>
            <a:r>
              <a:rPr lang="uk-UA" smtClean="0"/>
              <a:t>Використання міжнародних стандартів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 Визначення </a:t>
            </a:r>
            <a:r>
              <a:rPr lang="uk-UA" b="1" dirty="0"/>
              <a:t>бухгалтерського обліку(БО). Нормативні </a:t>
            </a:r>
            <a:r>
              <a:rPr lang="uk-UA" b="1" dirty="0" smtClean="0"/>
              <a:t>акти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</p:nvPr>
        </p:nvGraphicFramePr>
        <p:xfrm>
          <a:off x="528845" y="1556792"/>
          <a:ext cx="4691227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750" y="5762625"/>
            <a:ext cx="5040313" cy="64611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FFFF00"/>
                </a:solidFill>
                <a:latin typeface="+mn-lt"/>
                <a:cs typeface="+mn-cs"/>
              </a:rPr>
              <a:t>інформації про діяльність підприємства зовнішнім та внутрішнім користувачам </a:t>
            </a:r>
            <a:endParaRPr lang="ru-RU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4859338" y="3357563"/>
            <a:ext cx="1584325" cy="93503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59563" y="2997200"/>
            <a:ext cx="2089150" cy="1230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n-lt"/>
                <a:cs typeface="+mn-cs"/>
              </a:rPr>
              <a:t>для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atin typeface="+mn-lt"/>
                <a:cs typeface="+mn-cs"/>
              </a:rPr>
              <a:t>ПРИЙНЯТТЯ РІШЕНЬ</a:t>
            </a:r>
            <a:endParaRPr lang="ru-RU" sz="2800" b="1" dirty="0">
              <a:latin typeface="+mn-lt"/>
              <a:cs typeface="+mn-cs"/>
            </a:endParaRPr>
          </a:p>
        </p:txBody>
      </p:sp>
      <p:pic>
        <p:nvPicPr>
          <p:cNvPr id="18438" name="Рисунок 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51438" y="4437063"/>
            <a:ext cx="39925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39688" y="1268413"/>
          <a:ext cx="9069387" cy="558958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936715"/>
                <a:gridCol w="2276851"/>
                <a:gridCol w="2197493"/>
                <a:gridCol w="2657757"/>
              </a:tblGrid>
              <a:tr h="690318"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Внутрішні</a:t>
                      </a:r>
                      <a:endParaRPr lang="en-US" sz="1400" dirty="0">
                        <a:latin typeface="Tw Cen MT" pitchFamily="34" charset="0"/>
                      </a:endParaRPr>
                    </a:p>
                  </a:txBody>
                  <a:tcPr marL="95923" marR="959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Інформаційні потреби</a:t>
                      </a:r>
                      <a:endParaRPr lang="en-US" sz="1400" dirty="0">
                        <a:latin typeface="Tw Cen MT" pitchFamily="34" charset="0"/>
                      </a:endParaRPr>
                    </a:p>
                  </a:txBody>
                  <a:tcPr marL="95923" marR="959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Зовнішні</a:t>
                      </a:r>
                      <a:endParaRPr lang="en-US" sz="1400" b="1" dirty="0">
                        <a:latin typeface="Tw Cen MT" pitchFamily="34" charset="0"/>
                      </a:endParaRPr>
                    </a:p>
                  </a:txBody>
                  <a:tcPr marL="95923" marR="959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Інформаційні потреби</a:t>
                      </a:r>
                      <a:endParaRPr lang="en-US" sz="1400" dirty="0">
                        <a:latin typeface="Tw Cen MT" pitchFamily="34" charset="0"/>
                      </a:endParaRPr>
                    </a:p>
                  </a:txBody>
                  <a:tcPr marL="95923" marR="95923"/>
                </a:tc>
              </a:tr>
              <a:tr h="76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Власники, акціонери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Ефективність роботи апарату управління; отримання більшого прибутку; розмір дивідендів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Інвестори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Здатність підприємства сплачувати дивіденди; прийняття рішень щодо придбання, утримання або продажу інвестицій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3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Адміністрація підприємства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Уся інформація про діяльність підприємства, його прибутковість і ліквідність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Банки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Платоспроможність підприємства, своєчасність повернення кредитів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Працівники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Стабільність і прибутковість підприємства; оплата праці; підвищення заробітної плати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Постачальники та інші кредитори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Платоспроможність підприємства, впевненість у своєчасному погашення заборгованості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29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Замовники, покупці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Наявність товару; надійність поставок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uk-UA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Податкові органи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Фінансові результати підприємства; своєчасність і повнота сплати податків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 державної статистики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Окрема інформація про діяльність підприємства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Профспілкові організації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Збереження робочих місць; оплата праці; умови праці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Фондові біржі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акцій, їх види, номінальна вартість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0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Громадськість</a:t>
                      </a:r>
                      <a:endParaRPr lang="ru-RU" sz="105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Вплив діяльності підприємства на благополуччя суспільства та навколишнє середовище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941705" algn="l"/>
                        </a:tabLst>
                      </a:pPr>
                      <a:r>
                        <a:rPr lang="uk-UA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267075" y="333375"/>
            <a:ext cx="2881313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23" name="TextBox 6"/>
          <p:cNvSpPr txBox="1">
            <a:spLocks noChangeArrowheads="1"/>
          </p:cNvSpPr>
          <p:nvPr/>
        </p:nvSpPr>
        <p:spPr bwMode="auto">
          <a:xfrm>
            <a:off x="3254375" y="544513"/>
            <a:ext cx="2881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>
                <a:latin typeface="Calibri" pitchFamily="34" charset="0"/>
              </a:rPr>
              <a:t>Користувачі інформації</a:t>
            </a:r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uk-UA" b="1" smtClean="0"/>
              <a:t>Нормативні акти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52988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Основними нормативно – правовими актами, які визначають правові засади регулювання, організації та ведення бухгалтерського обліку є </a:t>
            </a:r>
            <a:r>
              <a:rPr lang="uk-UA" b="1" dirty="0"/>
              <a:t>Закон України “Про бухгалтерський облік та фінансову звітність в Україні”</a:t>
            </a:r>
            <a:r>
              <a:rPr lang="uk-UA" dirty="0"/>
              <a:t> від 16.07.99.р. за № 996-XІV та розробленні на його основі Положення (стандарти) бухгалтерського обліку (</a:t>
            </a:r>
            <a:r>
              <a:rPr lang="uk-UA" i="1" dirty="0"/>
              <a:t>П(С)БО</a:t>
            </a:r>
            <a:r>
              <a:rPr lang="uk-UA" dirty="0" smtClean="0"/>
              <a:t>).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u="sng" dirty="0" smtClean="0"/>
              <a:t>Які положення затверджують дані акти? </a:t>
            </a:r>
            <a:br>
              <a:rPr lang="uk-UA" u="sng" dirty="0" smtClean="0"/>
            </a:br>
            <a:r>
              <a:rPr lang="uk-UA" dirty="0" smtClean="0"/>
              <a:t>Для самостійного вивчення</a:t>
            </a:r>
            <a:endParaRPr lang="ru-RU" dirty="0"/>
          </a:p>
        </p:txBody>
      </p:sp>
      <p:pic>
        <p:nvPicPr>
          <p:cNvPr id="22531" name="Рисунок 3"/>
          <p:cNvPicPr>
            <a:picLocks noChangeAspect="1"/>
          </p:cNvPicPr>
          <p:nvPr/>
        </p:nvPicPr>
        <p:blipFill>
          <a:blip r:embed="rId2"/>
          <a:srcRect l="18059" t="5498" r="19740"/>
          <a:stretch>
            <a:fillRect/>
          </a:stretch>
        </p:blipFill>
        <p:spPr bwMode="auto">
          <a:xfrm>
            <a:off x="0" y="4508500"/>
            <a:ext cx="9144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uk-UA" b="1" smtClean="0"/>
              <a:t>Мета та основні принципи БО</a:t>
            </a:r>
            <a:endParaRPr lang="ru-RU" b="1" smtClean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50825" y="1700213"/>
            <a:ext cx="829945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Метою</a:t>
            </a:r>
            <a:r>
              <a:rPr lang="uk-UA" dirty="0"/>
              <a:t> </a:t>
            </a:r>
            <a:r>
              <a:rPr lang="uk-UA" dirty="0" smtClean="0"/>
              <a:t>БО є </a:t>
            </a:r>
            <a:r>
              <a:rPr lang="uk-UA" u="sng" dirty="0"/>
              <a:t>надання</a:t>
            </a:r>
            <a:r>
              <a:rPr lang="uk-UA" dirty="0"/>
              <a:t> користувачам </a:t>
            </a:r>
            <a:r>
              <a:rPr lang="uk-UA" i="1" dirty="0"/>
              <a:t>для прийняття рішень </a:t>
            </a:r>
            <a:r>
              <a:rPr lang="uk-UA" u="sng" dirty="0"/>
              <a:t>повної, правдивої неупередженої інформації </a:t>
            </a:r>
            <a:r>
              <a:rPr lang="uk-UA" dirty="0"/>
              <a:t>про фінансовий стан, результати діяльності і рух грошових коштів підприємства</a:t>
            </a:r>
            <a:r>
              <a:rPr lang="uk-UA" dirty="0" smtClean="0"/>
              <a:t>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  <a:p>
            <a:pPr marL="982663" lvl="1" indent="366713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uk-UA" sz="2200" dirty="0" smtClean="0"/>
              <a:t>БО </a:t>
            </a:r>
            <a:r>
              <a:rPr lang="uk-UA" sz="2200" dirty="0"/>
              <a:t>ведеться безперервно з дня реєстрації </a:t>
            </a:r>
            <a:r>
              <a:rPr lang="uk-UA" sz="2200" dirty="0" smtClean="0"/>
              <a:t>підприємства </a:t>
            </a:r>
            <a:r>
              <a:rPr lang="uk-UA" sz="2200" dirty="0"/>
              <a:t>до його ліквідації</a:t>
            </a:r>
            <a:r>
              <a:rPr lang="uk-UA" sz="2200" dirty="0" smtClean="0"/>
              <a:t>.</a:t>
            </a:r>
            <a:endParaRPr lang="ru-RU" sz="2200" dirty="0"/>
          </a:p>
          <a:p>
            <a:pPr marL="982663" lvl="1" indent="366713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ru-RU" sz="2200" dirty="0" smtClean="0"/>
              <a:t>БО </a:t>
            </a:r>
            <a:r>
              <a:rPr lang="uk-UA" sz="2200" dirty="0" smtClean="0"/>
              <a:t>здійснюється </a:t>
            </a:r>
            <a:r>
              <a:rPr lang="uk-UA" sz="2200" dirty="0"/>
              <a:t>на підставі </a:t>
            </a:r>
            <a:r>
              <a:rPr lang="uk-UA" sz="2200" dirty="0" smtClean="0"/>
              <a:t>документального оформлення </a:t>
            </a:r>
            <a:r>
              <a:rPr lang="uk-UA" sz="2200" dirty="0"/>
              <a:t>всіх господарських операцій і </a:t>
            </a:r>
            <a:r>
              <a:rPr lang="uk-UA" sz="2200" dirty="0" smtClean="0"/>
              <a:t>процесів</a:t>
            </a:r>
          </a:p>
          <a:p>
            <a:pPr marL="2778125" lvl="1" indent="-35560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uk-UA" sz="2200" dirty="0"/>
              <a:t>О</a:t>
            </a:r>
            <a:r>
              <a:rPr lang="uk-UA" sz="2200" dirty="0" smtClean="0"/>
              <a:t>перація</a:t>
            </a:r>
            <a:r>
              <a:rPr lang="uk-UA" sz="2200" dirty="0"/>
              <a:t>, не зафіксована у відповідному документі є </a:t>
            </a:r>
            <a:r>
              <a:rPr lang="uk-UA" sz="2200" dirty="0" smtClean="0"/>
              <a:t>незаконною</a:t>
            </a:r>
            <a:r>
              <a:rPr lang="uk-UA" sz="2200" dirty="0"/>
              <a:t>, так само незаконним є і складання бухгалтерського документа без здійснення операції</a:t>
            </a:r>
            <a:endParaRPr lang="ru-RU" sz="2200" dirty="0"/>
          </a:p>
        </p:txBody>
      </p:sp>
      <p:pic>
        <p:nvPicPr>
          <p:cNvPr id="2355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63" y="4941888"/>
            <a:ext cx="2638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Основні принципи БО</a:t>
            </a:r>
            <a:endParaRPr lang="ru-RU" b="1" smtClean="0"/>
          </a:p>
        </p:txBody>
      </p:sp>
      <p:graphicFrame>
        <p:nvGraphicFramePr>
          <p:cNvPr id="25602" name="Объект 14"/>
          <p:cNvGraphicFramePr>
            <a:graphicFrameLocks noGrp="1"/>
          </p:cNvGraphicFramePr>
          <p:nvPr>
            <p:ph sz="quarter" idx="1"/>
          </p:nvPr>
        </p:nvGraphicFramePr>
        <p:xfrm>
          <a:off x="776288" y="1722438"/>
          <a:ext cx="8181975" cy="4521200"/>
        </p:xfrm>
        <a:graphic>
          <a:graphicData uri="http://schemas.openxmlformats.org/presentationml/2006/ole">
            <p:oleObj spid="_x0000_s25602" r:id="rId3" imgW="8181541" imgH="452362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dirty="0"/>
              <a:t>Бухгалтерський облік на підприємствах вирішує наступні </a:t>
            </a:r>
            <a:r>
              <a:rPr lang="uk-UA" b="1" dirty="0" smtClean="0"/>
              <a:t>завдання</a:t>
            </a:r>
            <a:r>
              <a:rPr lang="uk-UA" dirty="0" smtClean="0"/>
              <a:t>?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/>
              <a:t>Завдання </a:t>
            </a:r>
            <a:r>
              <a:rPr lang="uk-UA" b="1" dirty="0" smtClean="0"/>
              <a:t>бухгалтерського </a:t>
            </a:r>
            <a:r>
              <a:rPr lang="uk-UA" b="1" dirty="0"/>
              <a:t>обліку</a:t>
            </a:r>
            <a:endParaRPr lang="ru-RU" dirty="0"/>
          </a:p>
        </p:txBody>
      </p:sp>
      <p:pic>
        <p:nvPicPr>
          <p:cNvPr id="26627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9013" y="2459038"/>
            <a:ext cx="442753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6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додержання положень</a:t>
            </a:r>
            <a:r>
              <a:rPr lang="uk-UA" dirty="0"/>
              <a:t>, затверджених в </a:t>
            </a:r>
            <a:r>
              <a:rPr lang="uk-UA" i="1" dirty="0"/>
              <a:t>П(С)БО</a:t>
            </a:r>
            <a:r>
              <a:rPr lang="uk-UA" dirty="0"/>
              <a:t>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забезпечення наявності первинної документації</a:t>
            </a:r>
            <a:r>
              <a:rPr lang="uk-UA" dirty="0"/>
              <a:t> щодо кожної господарської операції та </a:t>
            </a:r>
            <a:r>
              <a:rPr lang="uk-UA" b="1" dirty="0"/>
              <a:t>своєчасна обробка її</a:t>
            </a:r>
            <a:r>
              <a:rPr lang="uk-UA" dirty="0"/>
              <a:t>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отримання</a:t>
            </a:r>
            <a:r>
              <a:rPr lang="uk-UA" dirty="0"/>
              <a:t> точної і </a:t>
            </a:r>
            <a:r>
              <a:rPr lang="uk-UA" b="1" dirty="0"/>
              <a:t>своєчасної інформації про наявність і рух активів </a:t>
            </a:r>
            <a:r>
              <a:rPr lang="uk-UA" dirty="0"/>
              <a:t>підприємства для забезпечення їх збереження та ефективного використання;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/>
              <a:t>побудова обліку </a:t>
            </a:r>
            <a:r>
              <a:rPr lang="uk-UA" dirty="0"/>
              <a:t>на кожному підприємстві відповідно до особливості технологій та організації виробництва;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достовірне і точне </a:t>
            </a:r>
            <a:r>
              <a:rPr lang="uk-UA" b="1" dirty="0"/>
              <a:t>визначення фінансових результатів діяльності </a:t>
            </a:r>
            <a:r>
              <a:rPr lang="uk-UA" dirty="0"/>
              <a:t>підприємства і його рентабельності;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 smtClean="0"/>
              <a:t>постійний </a:t>
            </a:r>
            <a:r>
              <a:rPr lang="uk-UA" b="1" dirty="0" smtClean="0"/>
              <a:t>контроль за ефективним і раціональним використанням </a:t>
            </a:r>
            <a:r>
              <a:rPr lang="uk-UA" dirty="0" smtClean="0"/>
              <a:t>матеріальних, трудових і грошових ресурсів;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b="1" dirty="0" smtClean="0"/>
              <a:t>захист</a:t>
            </a:r>
            <a:r>
              <a:rPr lang="uk-UA" dirty="0" smtClean="0"/>
              <a:t> </a:t>
            </a:r>
            <a:r>
              <a:rPr lang="uk-UA" dirty="0"/>
              <a:t>економічної </a:t>
            </a:r>
            <a:r>
              <a:rPr lang="uk-UA" b="1" dirty="0"/>
              <a:t>інформації</a:t>
            </a:r>
            <a:r>
              <a:rPr lang="uk-UA" dirty="0"/>
              <a:t> від конкурентів і третіх осіб, які можуть нанести шкоду діяльності підприємства;</a:t>
            </a:r>
            <a:endParaRPr lang="ru-RU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dirty="0"/>
              <a:t>якісне </a:t>
            </a:r>
            <a:r>
              <a:rPr lang="uk-UA" b="1" dirty="0"/>
              <a:t>складання</a:t>
            </a:r>
            <a:r>
              <a:rPr lang="uk-UA" dirty="0"/>
              <a:t> і своєчасне </a:t>
            </a:r>
            <a:r>
              <a:rPr lang="uk-UA" b="1" dirty="0"/>
              <a:t>надання звітності </a:t>
            </a:r>
            <a:r>
              <a:rPr lang="uk-UA" dirty="0"/>
              <a:t>встановленої законодавством.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/>
              <a:t>Завдання </a:t>
            </a:r>
            <a:r>
              <a:rPr lang="uk-UA" b="1" dirty="0" smtClean="0"/>
              <a:t>бухгалтерського </a:t>
            </a:r>
            <a:r>
              <a:rPr lang="uk-UA" b="1" dirty="0"/>
              <a:t>обліку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StudPr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EdStudPres</Template>
  <TotalTime>2</TotalTime>
  <Words>608</Words>
  <Application>Microsoft Office PowerPoint</Application>
  <PresentationFormat>Экран (4:3)</PresentationFormat>
  <Paragraphs>100</Paragraphs>
  <Slides>15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34" baseType="lpstr">
      <vt:lpstr>Arial</vt:lpstr>
      <vt:lpstr>Tw Cen MT</vt:lpstr>
      <vt:lpstr>Wingdings</vt:lpstr>
      <vt:lpstr>Wingdings 2</vt:lpstr>
      <vt:lpstr>Calibri</vt:lpstr>
      <vt:lpstr>Times New Roman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EdStudPres</vt:lpstr>
      <vt:lpstr>Диаграмма Microsoft Excel</vt:lpstr>
      <vt:lpstr>БУХГАЛТЕРСЬКИЙ ОБЛІК  ЗАГАЛЬНА ХАРАКТЕРИСТИКА, ПРЕДМЕТ І МЕТОД</vt:lpstr>
      <vt:lpstr>Огляд теми</vt:lpstr>
      <vt:lpstr> Визначення бухгалтерського обліку(БО). Нормативні акти</vt:lpstr>
      <vt:lpstr>Слайд 4</vt:lpstr>
      <vt:lpstr>Нормативні акти</vt:lpstr>
      <vt:lpstr>Мета та основні принципи БО</vt:lpstr>
      <vt:lpstr>Основні принципи БО</vt:lpstr>
      <vt:lpstr>Завдання бухгалтерського обліку</vt:lpstr>
      <vt:lpstr>Завдання бухгалтерського обліку</vt:lpstr>
      <vt:lpstr>Бухгалтерський облік (в умовах ринкової економіки) виконує функції</vt:lpstr>
      <vt:lpstr>Бухгалтерський облік (в умовах ринкової економіки) виконує функції</vt:lpstr>
      <vt:lpstr>Вимірники, що застосовують в обліку</vt:lpstr>
      <vt:lpstr>Види бухгалтерського обліку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БУХГАЛТЕРСЬКИЙ ОБЛІК  ЗАГАЛЬНА ХАРАКТЕРИСТИКА, ПРЕДМЕТ І МЕТОД</dc:title>
  <dc:creator/>
  <cp:lastModifiedBy/>
  <cp:revision>2</cp:revision>
  <dcterms:created xsi:type="dcterms:W3CDTF">2013-10-16T15:08:35Z</dcterms:created>
  <dcterms:modified xsi:type="dcterms:W3CDTF">2019-04-17T17:13:16Z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