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9"/>
  </p:notesMasterIdLst>
  <p:sldIdLst>
    <p:sldId id="256" r:id="rId2"/>
    <p:sldId id="257" r:id="rId3"/>
    <p:sldId id="270" r:id="rId4"/>
    <p:sldId id="258" r:id="rId5"/>
    <p:sldId id="264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70" d="100"/>
          <a:sy n="70" d="100"/>
        </p:scale>
        <p:origin x="-8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71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EBE550-3C9D-4FDA-984B-DE9C5D8BDCE7}" type="doc">
      <dgm:prSet loTypeId="urn:microsoft.com/office/officeart/2005/8/layout/hierarchy4" loCatId="relationship" qsTypeId="urn:microsoft.com/office/officeart/2005/8/quickstyle/simple1#4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5901A9C3-21FE-4554-8CB5-824A25A58510}">
      <dgm:prSet phldrT="[Текст]" custT="1"/>
      <dgm:spPr/>
      <dgm:t>
        <a:bodyPr/>
        <a:lstStyle/>
        <a:p>
          <a:r>
            <a:rPr lang="uk-UA" sz="2000" u="none" dirty="0" smtClean="0"/>
            <a:t>за функціональною участю в процесі діяльності підприємства  класифікують</a:t>
          </a:r>
          <a:endParaRPr lang="ru-RU" sz="2000" u="none" dirty="0"/>
        </a:p>
      </dgm:t>
    </dgm:pt>
    <dgm:pt modelId="{C2896D5B-0EE6-4AB3-ABE8-829EFAFA5F36}" type="parTrans" cxnId="{25070813-5DBC-4A54-BA1B-7DEF0F78D7FD}">
      <dgm:prSet/>
      <dgm:spPr/>
      <dgm:t>
        <a:bodyPr/>
        <a:lstStyle/>
        <a:p>
          <a:endParaRPr lang="ru-RU"/>
        </a:p>
      </dgm:t>
    </dgm:pt>
    <dgm:pt modelId="{8AFE15B0-7780-4F3B-A161-662C86CAEF1C}" type="sibTrans" cxnId="{25070813-5DBC-4A54-BA1B-7DEF0F78D7FD}">
      <dgm:prSet/>
      <dgm:spPr/>
      <dgm:t>
        <a:bodyPr/>
        <a:lstStyle/>
        <a:p>
          <a:endParaRPr lang="ru-RU"/>
        </a:p>
      </dgm:t>
    </dgm:pt>
    <dgm:pt modelId="{2B81131F-05E2-458A-A465-46022B3CF84C}">
      <dgm:prSet phldrT="[Текст]" custT="1"/>
      <dgm:spPr/>
      <dgm:t>
        <a:bodyPr/>
        <a:lstStyle/>
        <a:p>
          <a:pPr algn="l"/>
          <a:r>
            <a:rPr lang="uk-UA" sz="1400" dirty="0" smtClean="0"/>
            <a:t>оборотні </a:t>
          </a:r>
          <a:endParaRPr lang="ru-RU" sz="1400" u="none" dirty="0"/>
        </a:p>
      </dgm:t>
    </dgm:pt>
    <dgm:pt modelId="{7061BD69-D144-4D4F-969B-0DA1D37E71AF}" type="parTrans" cxnId="{0DA8F7E8-485D-474E-8E2B-C521013AA3CD}">
      <dgm:prSet/>
      <dgm:spPr/>
      <dgm:t>
        <a:bodyPr/>
        <a:lstStyle/>
        <a:p>
          <a:endParaRPr lang="ru-RU"/>
        </a:p>
      </dgm:t>
    </dgm:pt>
    <dgm:pt modelId="{DB0E0BA5-F15B-453D-AD85-EDD88FB0B00E}" type="sibTrans" cxnId="{0DA8F7E8-485D-474E-8E2B-C521013AA3CD}">
      <dgm:prSet/>
      <dgm:spPr/>
      <dgm:t>
        <a:bodyPr/>
        <a:lstStyle/>
        <a:p>
          <a:endParaRPr lang="ru-RU"/>
        </a:p>
      </dgm:t>
    </dgm:pt>
    <dgm:pt modelId="{588E7517-014A-40F9-B56B-54ED6369F0E9}">
      <dgm:prSet phldrT="[Текст]" custT="1"/>
      <dgm:spPr/>
      <dgm:t>
        <a:bodyPr/>
        <a:lstStyle/>
        <a:p>
          <a:pPr algn="l"/>
          <a:r>
            <a:rPr lang="uk-UA" sz="1400" dirty="0" smtClean="0"/>
            <a:t>необоротні</a:t>
          </a:r>
          <a:endParaRPr lang="ru-RU" sz="1400" u="none" dirty="0"/>
        </a:p>
      </dgm:t>
    </dgm:pt>
    <dgm:pt modelId="{086CDDA2-E8A6-42F9-B07E-5AE19A320CF5}" type="parTrans" cxnId="{5EA9AA51-1DE1-4075-AF5F-AAE406313B01}">
      <dgm:prSet/>
      <dgm:spPr/>
      <dgm:t>
        <a:bodyPr/>
        <a:lstStyle/>
        <a:p>
          <a:endParaRPr lang="ru-RU"/>
        </a:p>
      </dgm:t>
    </dgm:pt>
    <dgm:pt modelId="{FF974083-5BA2-4629-94C0-2D8BE26C9219}" type="sibTrans" cxnId="{5EA9AA51-1DE1-4075-AF5F-AAE406313B01}">
      <dgm:prSet/>
      <dgm:spPr/>
      <dgm:t>
        <a:bodyPr/>
        <a:lstStyle/>
        <a:p>
          <a:endParaRPr lang="ru-RU"/>
        </a:p>
      </dgm:t>
    </dgm:pt>
    <dgm:pt modelId="{1CB1F43D-96F3-42A6-B741-5D5337AE42FA}" type="pres">
      <dgm:prSet presAssocID="{43EBE550-3C9D-4FDA-984B-DE9C5D8BDCE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9A180DE-1060-4ADB-9A2F-0839D7D7942D}" type="pres">
      <dgm:prSet presAssocID="{5901A9C3-21FE-4554-8CB5-824A25A58510}" presName="vertOne" presStyleCnt="0"/>
      <dgm:spPr/>
    </dgm:pt>
    <dgm:pt modelId="{91D57CD0-8AF1-4EF9-93EA-8A456869C1EB}" type="pres">
      <dgm:prSet presAssocID="{5901A9C3-21FE-4554-8CB5-824A25A58510}" presName="txOne" presStyleLbl="node0" presStyleIdx="0" presStyleCnt="1" custScaleX="100294" custLinFactNeighborX="788" custLinFactNeighborY="-2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1D9F9F-5F2B-4ADB-87D3-BF4C487154A2}" type="pres">
      <dgm:prSet presAssocID="{5901A9C3-21FE-4554-8CB5-824A25A58510}" presName="parTransOne" presStyleCnt="0"/>
      <dgm:spPr/>
    </dgm:pt>
    <dgm:pt modelId="{2C778306-B2B7-46C8-A50F-ADA35AC9620D}" type="pres">
      <dgm:prSet presAssocID="{5901A9C3-21FE-4554-8CB5-824A25A58510}" presName="horzOne" presStyleCnt="0"/>
      <dgm:spPr/>
    </dgm:pt>
    <dgm:pt modelId="{4EDB86DE-9904-4F65-B830-277D94AD39E6}" type="pres">
      <dgm:prSet presAssocID="{2B81131F-05E2-458A-A465-46022B3CF84C}" presName="vertTwo" presStyleCnt="0"/>
      <dgm:spPr/>
    </dgm:pt>
    <dgm:pt modelId="{E65472EB-D52A-4F9C-ABBC-AE48B96B7F22}" type="pres">
      <dgm:prSet presAssocID="{2B81131F-05E2-458A-A465-46022B3CF84C}" presName="txTwo" presStyleLbl="node2" presStyleIdx="0" presStyleCnt="1" custScaleY="36840" custLinFactNeighborX="-1094" custLinFactNeighborY="9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C95248-3FDE-4856-BE95-B115B17E81A7}" type="pres">
      <dgm:prSet presAssocID="{2B81131F-05E2-458A-A465-46022B3CF84C}" presName="parTransTwo" presStyleCnt="0"/>
      <dgm:spPr/>
    </dgm:pt>
    <dgm:pt modelId="{3AFE88B4-0734-4C58-9073-AC4A8E49D841}" type="pres">
      <dgm:prSet presAssocID="{2B81131F-05E2-458A-A465-46022B3CF84C}" presName="horzTwo" presStyleCnt="0"/>
      <dgm:spPr/>
    </dgm:pt>
    <dgm:pt modelId="{E970FB99-D9FE-40B4-B74B-661AAE5528B1}" type="pres">
      <dgm:prSet presAssocID="{588E7517-014A-40F9-B56B-54ED6369F0E9}" presName="vertThree" presStyleCnt="0"/>
      <dgm:spPr/>
    </dgm:pt>
    <dgm:pt modelId="{0954E80A-BF81-40E5-9AC4-19AC5CBB6223}" type="pres">
      <dgm:prSet presAssocID="{588E7517-014A-40F9-B56B-54ED6369F0E9}" presName="txThree" presStyleLbl="node3" presStyleIdx="0" presStyleCnt="1" custScaleY="374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C14E10-A6C7-49ED-958F-D0AC7EE90689}" type="pres">
      <dgm:prSet presAssocID="{588E7517-014A-40F9-B56B-54ED6369F0E9}" presName="horzThree" presStyleCnt="0"/>
      <dgm:spPr/>
    </dgm:pt>
  </dgm:ptLst>
  <dgm:cxnLst>
    <dgm:cxn modelId="{25070813-5DBC-4A54-BA1B-7DEF0F78D7FD}" srcId="{43EBE550-3C9D-4FDA-984B-DE9C5D8BDCE7}" destId="{5901A9C3-21FE-4554-8CB5-824A25A58510}" srcOrd="0" destOrd="0" parTransId="{C2896D5B-0EE6-4AB3-ABE8-829EFAFA5F36}" sibTransId="{8AFE15B0-7780-4F3B-A161-662C86CAEF1C}"/>
    <dgm:cxn modelId="{5EA9AA51-1DE1-4075-AF5F-AAE406313B01}" srcId="{2B81131F-05E2-458A-A465-46022B3CF84C}" destId="{588E7517-014A-40F9-B56B-54ED6369F0E9}" srcOrd="0" destOrd="0" parTransId="{086CDDA2-E8A6-42F9-B07E-5AE19A320CF5}" sibTransId="{FF974083-5BA2-4629-94C0-2D8BE26C9219}"/>
    <dgm:cxn modelId="{0DA8F7E8-485D-474E-8E2B-C521013AA3CD}" srcId="{5901A9C3-21FE-4554-8CB5-824A25A58510}" destId="{2B81131F-05E2-458A-A465-46022B3CF84C}" srcOrd="0" destOrd="0" parTransId="{7061BD69-D144-4D4F-969B-0DA1D37E71AF}" sibTransId="{DB0E0BA5-F15B-453D-AD85-EDD88FB0B00E}"/>
    <dgm:cxn modelId="{385728EE-B262-4FF3-B9A5-3EBFABB6C16C}" type="presOf" srcId="{43EBE550-3C9D-4FDA-984B-DE9C5D8BDCE7}" destId="{1CB1F43D-96F3-42A6-B741-5D5337AE42FA}" srcOrd="0" destOrd="0" presId="urn:microsoft.com/office/officeart/2005/8/layout/hierarchy4"/>
    <dgm:cxn modelId="{5BF3E892-7C06-47FF-A586-BA23DFDDFA85}" type="presOf" srcId="{5901A9C3-21FE-4554-8CB5-824A25A58510}" destId="{91D57CD0-8AF1-4EF9-93EA-8A456869C1EB}" srcOrd="0" destOrd="0" presId="urn:microsoft.com/office/officeart/2005/8/layout/hierarchy4"/>
    <dgm:cxn modelId="{9DCBAE20-1C15-442A-9ED9-B120BCDADB14}" type="presOf" srcId="{2B81131F-05E2-458A-A465-46022B3CF84C}" destId="{E65472EB-D52A-4F9C-ABBC-AE48B96B7F22}" srcOrd="0" destOrd="0" presId="urn:microsoft.com/office/officeart/2005/8/layout/hierarchy4"/>
    <dgm:cxn modelId="{833E8DAD-C9CB-4BF5-9B83-7D9799956AE3}" type="presOf" srcId="{588E7517-014A-40F9-B56B-54ED6369F0E9}" destId="{0954E80A-BF81-40E5-9AC4-19AC5CBB6223}" srcOrd="0" destOrd="0" presId="urn:microsoft.com/office/officeart/2005/8/layout/hierarchy4"/>
    <dgm:cxn modelId="{1F4FB8C2-B7B2-4C1A-9F7D-FB0C5D1D853F}" type="presParOf" srcId="{1CB1F43D-96F3-42A6-B741-5D5337AE42FA}" destId="{19A180DE-1060-4ADB-9A2F-0839D7D7942D}" srcOrd="0" destOrd="0" presId="urn:microsoft.com/office/officeart/2005/8/layout/hierarchy4"/>
    <dgm:cxn modelId="{A84959E0-A2AC-4A6B-AD53-3185B51A3A6F}" type="presParOf" srcId="{19A180DE-1060-4ADB-9A2F-0839D7D7942D}" destId="{91D57CD0-8AF1-4EF9-93EA-8A456869C1EB}" srcOrd="0" destOrd="0" presId="urn:microsoft.com/office/officeart/2005/8/layout/hierarchy4"/>
    <dgm:cxn modelId="{3692E31D-AEE4-45D3-B805-4422F007E03C}" type="presParOf" srcId="{19A180DE-1060-4ADB-9A2F-0839D7D7942D}" destId="{1A1D9F9F-5F2B-4ADB-87D3-BF4C487154A2}" srcOrd="1" destOrd="0" presId="urn:microsoft.com/office/officeart/2005/8/layout/hierarchy4"/>
    <dgm:cxn modelId="{BAC02403-C285-42C8-9890-91CCB098A4DE}" type="presParOf" srcId="{19A180DE-1060-4ADB-9A2F-0839D7D7942D}" destId="{2C778306-B2B7-46C8-A50F-ADA35AC9620D}" srcOrd="2" destOrd="0" presId="urn:microsoft.com/office/officeart/2005/8/layout/hierarchy4"/>
    <dgm:cxn modelId="{8B7C6FE9-AFAA-4ADE-B170-F2C6EDAA6528}" type="presParOf" srcId="{2C778306-B2B7-46C8-A50F-ADA35AC9620D}" destId="{4EDB86DE-9904-4F65-B830-277D94AD39E6}" srcOrd="0" destOrd="0" presId="urn:microsoft.com/office/officeart/2005/8/layout/hierarchy4"/>
    <dgm:cxn modelId="{ED6538FC-C532-493E-B6F9-BB7BE9BEE08E}" type="presParOf" srcId="{4EDB86DE-9904-4F65-B830-277D94AD39E6}" destId="{E65472EB-D52A-4F9C-ABBC-AE48B96B7F22}" srcOrd="0" destOrd="0" presId="urn:microsoft.com/office/officeart/2005/8/layout/hierarchy4"/>
    <dgm:cxn modelId="{732E773A-E88C-41D6-AE00-8F0E9B349467}" type="presParOf" srcId="{4EDB86DE-9904-4F65-B830-277D94AD39E6}" destId="{37C95248-3FDE-4856-BE95-B115B17E81A7}" srcOrd="1" destOrd="0" presId="urn:microsoft.com/office/officeart/2005/8/layout/hierarchy4"/>
    <dgm:cxn modelId="{3D2FDFE5-8345-4BBC-AF63-B749983E50FE}" type="presParOf" srcId="{4EDB86DE-9904-4F65-B830-277D94AD39E6}" destId="{3AFE88B4-0734-4C58-9073-AC4A8E49D841}" srcOrd="2" destOrd="0" presId="urn:microsoft.com/office/officeart/2005/8/layout/hierarchy4"/>
    <dgm:cxn modelId="{1222C9EA-FB42-4A9F-B016-B797723A875B}" type="presParOf" srcId="{3AFE88B4-0734-4C58-9073-AC4A8E49D841}" destId="{E970FB99-D9FE-40B4-B74B-661AAE5528B1}" srcOrd="0" destOrd="0" presId="urn:microsoft.com/office/officeart/2005/8/layout/hierarchy4"/>
    <dgm:cxn modelId="{28B9D3FC-21FD-41EE-83F3-F415A4E3F087}" type="presParOf" srcId="{E970FB99-D9FE-40B4-B74B-661AAE5528B1}" destId="{0954E80A-BF81-40E5-9AC4-19AC5CBB6223}" srcOrd="0" destOrd="0" presId="urn:microsoft.com/office/officeart/2005/8/layout/hierarchy4"/>
    <dgm:cxn modelId="{176FA5F6-E0B5-4802-AC5D-B3CEDEA9EEDF}" type="presParOf" srcId="{E970FB99-D9FE-40B4-B74B-661AAE5528B1}" destId="{E1C14E10-A6C7-49ED-958F-D0AC7EE9068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46CBF5-B910-4027-9998-351D25225B3A}" type="doc">
      <dgm:prSet loTypeId="urn:microsoft.com/office/officeart/2005/8/layout/hierarchy4" loCatId="relationship" qsTypeId="urn:microsoft.com/office/officeart/2005/8/quickstyle/simple1#5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4F501BB4-81CA-447D-BFD0-DAAC46572C17}">
      <dgm:prSet phldrT="[Текст]"/>
      <dgm:spPr/>
      <dgm:t>
        <a:bodyPr/>
        <a:lstStyle/>
        <a:p>
          <a:r>
            <a:rPr lang="uk-UA" u="none" dirty="0" smtClean="0"/>
            <a:t>за участю у господарській діяльності активи класифікують</a:t>
          </a:r>
          <a:endParaRPr lang="ru-RU" u="none" dirty="0"/>
        </a:p>
      </dgm:t>
    </dgm:pt>
    <dgm:pt modelId="{3A61FE10-4199-4FC7-ACCF-4B84636E442B}" type="parTrans" cxnId="{5635F2EF-99BE-4596-81DD-6417ABD1AF6F}">
      <dgm:prSet/>
      <dgm:spPr/>
      <dgm:t>
        <a:bodyPr/>
        <a:lstStyle/>
        <a:p>
          <a:endParaRPr lang="ru-RU"/>
        </a:p>
      </dgm:t>
    </dgm:pt>
    <dgm:pt modelId="{B72C4004-85E6-4530-860B-048EA25ADC14}" type="sibTrans" cxnId="{5635F2EF-99BE-4596-81DD-6417ABD1AF6F}">
      <dgm:prSet/>
      <dgm:spPr/>
      <dgm:t>
        <a:bodyPr/>
        <a:lstStyle/>
        <a:p>
          <a:endParaRPr lang="ru-RU"/>
        </a:p>
      </dgm:t>
    </dgm:pt>
    <dgm:pt modelId="{A414401E-371B-424B-974F-549A5D0C6C93}">
      <dgm:prSet phldrT="[Текст]"/>
      <dgm:spPr/>
      <dgm:t>
        <a:bodyPr/>
        <a:lstStyle/>
        <a:p>
          <a:r>
            <a:rPr lang="uk-UA" dirty="0" smtClean="0"/>
            <a:t>активи у  невиробничій сфері</a:t>
          </a:r>
          <a:endParaRPr lang="ru-RU" dirty="0"/>
        </a:p>
      </dgm:t>
    </dgm:pt>
    <dgm:pt modelId="{C5DC889D-26BB-4D54-A7B8-EAF7CA6BB0A8}" type="parTrans" cxnId="{897F63FD-79E7-4690-8768-5B756C944F19}">
      <dgm:prSet/>
      <dgm:spPr/>
      <dgm:t>
        <a:bodyPr/>
        <a:lstStyle/>
        <a:p>
          <a:endParaRPr lang="ru-RU"/>
        </a:p>
      </dgm:t>
    </dgm:pt>
    <dgm:pt modelId="{52F5184B-E85E-41F0-8EFB-2643AE1BC871}" type="sibTrans" cxnId="{897F63FD-79E7-4690-8768-5B756C944F19}">
      <dgm:prSet/>
      <dgm:spPr/>
      <dgm:t>
        <a:bodyPr/>
        <a:lstStyle/>
        <a:p>
          <a:endParaRPr lang="ru-RU"/>
        </a:p>
      </dgm:t>
    </dgm:pt>
    <dgm:pt modelId="{290E1DD2-A223-4AEC-A325-C762E7BF2AE0}">
      <dgm:prSet phldrT="[Текст]"/>
      <dgm:spPr/>
      <dgm:t>
        <a:bodyPr/>
        <a:lstStyle/>
        <a:p>
          <a:r>
            <a:rPr lang="uk-UA" dirty="0" smtClean="0"/>
            <a:t>активи у сфері обігу </a:t>
          </a:r>
          <a:endParaRPr lang="ru-RU" dirty="0"/>
        </a:p>
      </dgm:t>
    </dgm:pt>
    <dgm:pt modelId="{ADCFA2C8-168C-4981-86B3-F826C784842D}" type="parTrans" cxnId="{49AF562F-E879-4628-9646-AF3FD2243497}">
      <dgm:prSet/>
      <dgm:spPr/>
      <dgm:t>
        <a:bodyPr/>
        <a:lstStyle/>
        <a:p>
          <a:endParaRPr lang="ru-RU"/>
        </a:p>
      </dgm:t>
    </dgm:pt>
    <dgm:pt modelId="{AD2C6358-634F-429D-B17F-52029AB5C88E}" type="sibTrans" cxnId="{49AF562F-E879-4628-9646-AF3FD2243497}">
      <dgm:prSet/>
      <dgm:spPr/>
      <dgm:t>
        <a:bodyPr/>
        <a:lstStyle/>
        <a:p>
          <a:endParaRPr lang="ru-RU"/>
        </a:p>
      </dgm:t>
    </dgm:pt>
    <dgm:pt modelId="{6DFF5246-8E49-43BF-916B-4B15F5BDEBD9}">
      <dgm:prSet/>
      <dgm:spPr/>
      <dgm:t>
        <a:bodyPr/>
        <a:lstStyle/>
        <a:p>
          <a:r>
            <a:rPr lang="uk-UA" dirty="0" smtClean="0"/>
            <a:t>активи у сфері виробництва </a:t>
          </a:r>
          <a:endParaRPr lang="ru-RU" dirty="0"/>
        </a:p>
      </dgm:t>
    </dgm:pt>
    <dgm:pt modelId="{EA4303B9-B7CA-47FB-8647-A2EA791E15A7}" type="parTrans" cxnId="{FEFEB59A-C542-4CE6-AB9F-067BCA5A45FE}">
      <dgm:prSet/>
      <dgm:spPr/>
      <dgm:t>
        <a:bodyPr/>
        <a:lstStyle/>
        <a:p>
          <a:endParaRPr lang="ru-RU"/>
        </a:p>
      </dgm:t>
    </dgm:pt>
    <dgm:pt modelId="{CA0A0DE0-73A2-4989-9E36-B9E1378D0D30}" type="sibTrans" cxnId="{FEFEB59A-C542-4CE6-AB9F-067BCA5A45FE}">
      <dgm:prSet/>
      <dgm:spPr/>
      <dgm:t>
        <a:bodyPr/>
        <a:lstStyle/>
        <a:p>
          <a:endParaRPr lang="ru-RU"/>
        </a:p>
      </dgm:t>
    </dgm:pt>
    <dgm:pt modelId="{B012C55C-E3C1-4463-823A-49ADC9BB66E9}" type="pres">
      <dgm:prSet presAssocID="{8246CBF5-B910-4027-9998-351D25225B3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30277E7-751A-4D55-92C7-89EBFA223C55}" type="pres">
      <dgm:prSet presAssocID="{4F501BB4-81CA-447D-BFD0-DAAC46572C17}" presName="vertOne" presStyleCnt="0"/>
      <dgm:spPr/>
    </dgm:pt>
    <dgm:pt modelId="{B87D766A-0D95-42D2-AC93-7051CFB11100}" type="pres">
      <dgm:prSet presAssocID="{4F501BB4-81CA-447D-BFD0-DAAC46572C1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E0FC8B-88D6-40D1-82D2-5F2687254E32}" type="pres">
      <dgm:prSet presAssocID="{4F501BB4-81CA-447D-BFD0-DAAC46572C17}" presName="parTransOne" presStyleCnt="0"/>
      <dgm:spPr/>
    </dgm:pt>
    <dgm:pt modelId="{A83837F7-DEC8-49D6-B659-68519373754F}" type="pres">
      <dgm:prSet presAssocID="{4F501BB4-81CA-447D-BFD0-DAAC46572C17}" presName="horzOne" presStyleCnt="0"/>
      <dgm:spPr/>
    </dgm:pt>
    <dgm:pt modelId="{16A33E15-F10F-47EB-AAE8-66B34EEE57B6}" type="pres">
      <dgm:prSet presAssocID="{6DFF5246-8E49-43BF-916B-4B15F5BDEBD9}" presName="vertTwo" presStyleCnt="0"/>
      <dgm:spPr/>
    </dgm:pt>
    <dgm:pt modelId="{F4BA4FE5-507A-4453-A176-965844597C56}" type="pres">
      <dgm:prSet presAssocID="{6DFF5246-8E49-43BF-916B-4B15F5BDEBD9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3A173F-45F9-421F-AAED-A5630C2AC875}" type="pres">
      <dgm:prSet presAssocID="{6DFF5246-8E49-43BF-916B-4B15F5BDEBD9}" presName="horzTwo" presStyleCnt="0"/>
      <dgm:spPr/>
    </dgm:pt>
    <dgm:pt modelId="{1FAF518F-8CEC-4B47-BB5E-403DB188910F}" type="pres">
      <dgm:prSet presAssocID="{CA0A0DE0-73A2-4989-9E36-B9E1378D0D30}" presName="sibSpaceTwo" presStyleCnt="0"/>
      <dgm:spPr/>
    </dgm:pt>
    <dgm:pt modelId="{BAA32339-7DDE-4EBA-A060-9FB701A69E5D}" type="pres">
      <dgm:prSet presAssocID="{A414401E-371B-424B-974F-549A5D0C6C93}" presName="vertTwo" presStyleCnt="0"/>
      <dgm:spPr/>
    </dgm:pt>
    <dgm:pt modelId="{C053ED91-9ABA-4556-8786-725ACB0F2928}" type="pres">
      <dgm:prSet presAssocID="{A414401E-371B-424B-974F-549A5D0C6C93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4A106F-805B-4209-BCB0-403ECC16A2B7}" type="pres">
      <dgm:prSet presAssocID="{A414401E-371B-424B-974F-549A5D0C6C93}" presName="horzTwo" presStyleCnt="0"/>
      <dgm:spPr/>
    </dgm:pt>
    <dgm:pt modelId="{EB445BD0-9347-4E20-9A1A-A641A7D50F80}" type="pres">
      <dgm:prSet presAssocID="{52F5184B-E85E-41F0-8EFB-2643AE1BC871}" presName="sibSpaceTwo" presStyleCnt="0"/>
      <dgm:spPr/>
    </dgm:pt>
    <dgm:pt modelId="{126AE4AC-52D2-48E3-8F37-812F1D1495D2}" type="pres">
      <dgm:prSet presAssocID="{290E1DD2-A223-4AEC-A325-C762E7BF2AE0}" presName="vertTwo" presStyleCnt="0"/>
      <dgm:spPr/>
    </dgm:pt>
    <dgm:pt modelId="{776CD429-759D-4222-8890-A6C17C816D71}" type="pres">
      <dgm:prSet presAssocID="{290E1DD2-A223-4AEC-A325-C762E7BF2AE0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6B21A3-B554-4812-AB1F-F1BF3AA05C4E}" type="pres">
      <dgm:prSet presAssocID="{290E1DD2-A223-4AEC-A325-C762E7BF2AE0}" presName="horzTwo" presStyleCnt="0"/>
      <dgm:spPr/>
    </dgm:pt>
  </dgm:ptLst>
  <dgm:cxnLst>
    <dgm:cxn modelId="{98239F4C-8E00-4805-8379-3994C9323EBD}" type="presOf" srcId="{8246CBF5-B910-4027-9998-351D25225B3A}" destId="{B012C55C-E3C1-4463-823A-49ADC9BB66E9}" srcOrd="0" destOrd="0" presId="urn:microsoft.com/office/officeart/2005/8/layout/hierarchy4"/>
    <dgm:cxn modelId="{886B194F-D9BD-49D3-A74B-10A4CBA2DD76}" type="presOf" srcId="{6DFF5246-8E49-43BF-916B-4B15F5BDEBD9}" destId="{F4BA4FE5-507A-4453-A176-965844597C56}" srcOrd="0" destOrd="0" presId="urn:microsoft.com/office/officeart/2005/8/layout/hierarchy4"/>
    <dgm:cxn modelId="{2276E114-FE20-4F09-AA52-AE8255A0A0B4}" type="presOf" srcId="{290E1DD2-A223-4AEC-A325-C762E7BF2AE0}" destId="{776CD429-759D-4222-8890-A6C17C816D71}" srcOrd="0" destOrd="0" presId="urn:microsoft.com/office/officeart/2005/8/layout/hierarchy4"/>
    <dgm:cxn modelId="{49AF562F-E879-4628-9646-AF3FD2243497}" srcId="{4F501BB4-81CA-447D-BFD0-DAAC46572C17}" destId="{290E1DD2-A223-4AEC-A325-C762E7BF2AE0}" srcOrd="2" destOrd="0" parTransId="{ADCFA2C8-168C-4981-86B3-F826C784842D}" sibTransId="{AD2C6358-634F-429D-B17F-52029AB5C88E}"/>
    <dgm:cxn modelId="{897F63FD-79E7-4690-8768-5B756C944F19}" srcId="{4F501BB4-81CA-447D-BFD0-DAAC46572C17}" destId="{A414401E-371B-424B-974F-549A5D0C6C93}" srcOrd="1" destOrd="0" parTransId="{C5DC889D-26BB-4D54-A7B8-EAF7CA6BB0A8}" sibTransId="{52F5184B-E85E-41F0-8EFB-2643AE1BC871}"/>
    <dgm:cxn modelId="{E270077D-AB98-4064-9776-E0B7B86727DC}" type="presOf" srcId="{4F501BB4-81CA-447D-BFD0-DAAC46572C17}" destId="{B87D766A-0D95-42D2-AC93-7051CFB11100}" srcOrd="0" destOrd="0" presId="urn:microsoft.com/office/officeart/2005/8/layout/hierarchy4"/>
    <dgm:cxn modelId="{5635F2EF-99BE-4596-81DD-6417ABD1AF6F}" srcId="{8246CBF5-B910-4027-9998-351D25225B3A}" destId="{4F501BB4-81CA-447D-BFD0-DAAC46572C17}" srcOrd="0" destOrd="0" parTransId="{3A61FE10-4199-4FC7-ACCF-4B84636E442B}" sibTransId="{B72C4004-85E6-4530-860B-048EA25ADC14}"/>
    <dgm:cxn modelId="{923B1216-844A-457D-A03D-D036A44F7F10}" type="presOf" srcId="{A414401E-371B-424B-974F-549A5D0C6C93}" destId="{C053ED91-9ABA-4556-8786-725ACB0F2928}" srcOrd="0" destOrd="0" presId="urn:microsoft.com/office/officeart/2005/8/layout/hierarchy4"/>
    <dgm:cxn modelId="{FEFEB59A-C542-4CE6-AB9F-067BCA5A45FE}" srcId="{4F501BB4-81CA-447D-BFD0-DAAC46572C17}" destId="{6DFF5246-8E49-43BF-916B-4B15F5BDEBD9}" srcOrd="0" destOrd="0" parTransId="{EA4303B9-B7CA-47FB-8647-A2EA791E15A7}" sibTransId="{CA0A0DE0-73A2-4989-9E36-B9E1378D0D30}"/>
    <dgm:cxn modelId="{ADC82587-4D4E-47FE-B7F4-5B24FC62525B}" type="presParOf" srcId="{B012C55C-E3C1-4463-823A-49ADC9BB66E9}" destId="{330277E7-751A-4D55-92C7-89EBFA223C55}" srcOrd="0" destOrd="0" presId="urn:microsoft.com/office/officeart/2005/8/layout/hierarchy4"/>
    <dgm:cxn modelId="{257155E0-CD43-4126-B41C-782B4FB32348}" type="presParOf" srcId="{330277E7-751A-4D55-92C7-89EBFA223C55}" destId="{B87D766A-0D95-42D2-AC93-7051CFB11100}" srcOrd="0" destOrd="0" presId="urn:microsoft.com/office/officeart/2005/8/layout/hierarchy4"/>
    <dgm:cxn modelId="{BCC6939C-61AB-428B-944A-FCDCB9C4648C}" type="presParOf" srcId="{330277E7-751A-4D55-92C7-89EBFA223C55}" destId="{11E0FC8B-88D6-40D1-82D2-5F2687254E32}" srcOrd="1" destOrd="0" presId="urn:microsoft.com/office/officeart/2005/8/layout/hierarchy4"/>
    <dgm:cxn modelId="{5AC4BD45-D716-40E0-AFDB-B0B582521224}" type="presParOf" srcId="{330277E7-751A-4D55-92C7-89EBFA223C55}" destId="{A83837F7-DEC8-49D6-B659-68519373754F}" srcOrd="2" destOrd="0" presId="urn:microsoft.com/office/officeart/2005/8/layout/hierarchy4"/>
    <dgm:cxn modelId="{E7952EC0-F132-4917-980E-672EF9F09D93}" type="presParOf" srcId="{A83837F7-DEC8-49D6-B659-68519373754F}" destId="{16A33E15-F10F-47EB-AAE8-66B34EEE57B6}" srcOrd="0" destOrd="0" presId="urn:microsoft.com/office/officeart/2005/8/layout/hierarchy4"/>
    <dgm:cxn modelId="{8F3AC46B-0342-41B9-87E7-09CFB8E603F9}" type="presParOf" srcId="{16A33E15-F10F-47EB-AAE8-66B34EEE57B6}" destId="{F4BA4FE5-507A-4453-A176-965844597C56}" srcOrd="0" destOrd="0" presId="urn:microsoft.com/office/officeart/2005/8/layout/hierarchy4"/>
    <dgm:cxn modelId="{02596F30-AB67-4C7C-ACB7-73C05B53C86D}" type="presParOf" srcId="{16A33E15-F10F-47EB-AAE8-66B34EEE57B6}" destId="{DF3A173F-45F9-421F-AAED-A5630C2AC875}" srcOrd="1" destOrd="0" presId="urn:microsoft.com/office/officeart/2005/8/layout/hierarchy4"/>
    <dgm:cxn modelId="{ADBBB690-97AE-4597-AFD5-EA9A5BFEDCA6}" type="presParOf" srcId="{A83837F7-DEC8-49D6-B659-68519373754F}" destId="{1FAF518F-8CEC-4B47-BB5E-403DB188910F}" srcOrd="1" destOrd="0" presId="urn:microsoft.com/office/officeart/2005/8/layout/hierarchy4"/>
    <dgm:cxn modelId="{87DDA465-2891-4C63-B4A1-B2BB781FD4B9}" type="presParOf" srcId="{A83837F7-DEC8-49D6-B659-68519373754F}" destId="{BAA32339-7DDE-4EBA-A060-9FB701A69E5D}" srcOrd="2" destOrd="0" presId="urn:microsoft.com/office/officeart/2005/8/layout/hierarchy4"/>
    <dgm:cxn modelId="{5D8E01F8-3456-49B4-A263-8D63CA7F4525}" type="presParOf" srcId="{BAA32339-7DDE-4EBA-A060-9FB701A69E5D}" destId="{C053ED91-9ABA-4556-8786-725ACB0F2928}" srcOrd="0" destOrd="0" presId="urn:microsoft.com/office/officeart/2005/8/layout/hierarchy4"/>
    <dgm:cxn modelId="{0284C3EF-CC2C-4BC6-BCC9-60FEABE5B607}" type="presParOf" srcId="{BAA32339-7DDE-4EBA-A060-9FB701A69E5D}" destId="{A64A106F-805B-4209-BCB0-403ECC16A2B7}" srcOrd="1" destOrd="0" presId="urn:microsoft.com/office/officeart/2005/8/layout/hierarchy4"/>
    <dgm:cxn modelId="{3BCFBFC0-3CE4-4BB7-A3BB-497CBFAE6D63}" type="presParOf" srcId="{A83837F7-DEC8-49D6-B659-68519373754F}" destId="{EB445BD0-9347-4E20-9A1A-A641A7D50F80}" srcOrd="3" destOrd="0" presId="urn:microsoft.com/office/officeart/2005/8/layout/hierarchy4"/>
    <dgm:cxn modelId="{0553DA61-1BEF-4847-A247-8649BE0CBADC}" type="presParOf" srcId="{A83837F7-DEC8-49D6-B659-68519373754F}" destId="{126AE4AC-52D2-48E3-8F37-812F1D1495D2}" srcOrd="4" destOrd="0" presId="urn:microsoft.com/office/officeart/2005/8/layout/hierarchy4"/>
    <dgm:cxn modelId="{E8C83A7D-E5CE-4691-99A9-4E6F03DA5122}" type="presParOf" srcId="{126AE4AC-52D2-48E3-8F37-812F1D1495D2}" destId="{776CD429-759D-4222-8890-A6C17C816D71}" srcOrd="0" destOrd="0" presId="urn:microsoft.com/office/officeart/2005/8/layout/hierarchy4"/>
    <dgm:cxn modelId="{D92292EB-BE89-4FE5-BDEB-89B461EF2FB8}" type="presParOf" srcId="{126AE4AC-52D2-48E3-8F37-812F1D1495D2}" destId="{F26B21A3-B554-4812-AB1F-F1BF3AA05C4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705D1B-3505-4F1E-8373-455EA180FBFB}" type="doc">
      <dgm:prSet loTypeId="urn:microsoft.com/office/officeart/2005/8/layout/radial5" loCatId="cycle" qsTypeId="urn:microsoft.com/office/officeart/2005/8/quickstyle/simple1#6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EF174FAF-B48C-4162-99E1-C51DA2B27713}">
      <dgm:prSet phldrT="[Текст]" custT="1"/>
      <dgm:spPr/>
      <dgm:t>
        <a:bodyPr/>
        <a:lstStyle/>
        <a:p>
          <a:r>
            <a:rPr lang="uk-UA" sz="2000" b="1" i="0" noProof="0" dirty="0" smtClean="0"/>
            <a:t>Основними елементами методу БО є</a:t>
          </a:r>
          <a:endParaRPr lang="uk-UA" sz="2000" b="1" i="0" noProof="0" dirty="0"/>
        </a:p>
      </dgm:t>
    </dgm:pt>
    <dgm:pt modelId="{ADA28FC9-71C2-4E8E-AEB0-BC0F434BE827}" type="parTrans" cxnId="{E51569E0-53D6-4D3C-BCA4-F30F9B36729A}">
      <dgm:prSet/>
      <dgm:spPr/>
      <dgm:t>
        <a:bodyPr/>
        <a:lstStyle/>
        <a:p>
          <a:endParaRPr lang="ru-RU"/>
        </a:p>
      </dgm:t>
    </dgm:pt>
    <dgm:pt modelId="{0C3E15E5-9DC4-4828-B2AB-7912400CEBF4}" type="sibTrans" cxnId="{E51569E0-53D6-4D3C-BCA4-F30F9B36729A}">
      <dgm:prSet/>
      <dgm:spPr/>
      <dgm:t>
        <a:bodyPr/>
        <a:lstStyle/>
        <a:p>
          <a:endParaRPr lang="ru-RU"/>
        </a:p>
      </dgm:t>
    </dgm:pt>
    <dgm:pt modelId="{5BF06133-8E97-4490-BE63-CE3B7176CD2B}">
      <dgm:prSet phldrT="[Текст]" custT="1"/>
      <dgm:spPr/>
      <dgm:t>
        <a:bodyPr/>
        <a:lstStyle/>
        <a:p>
          <a:r>
            <a:rPr lang="uk-UA" sz="1000" b="1" i="0" dirty="0" smtClean="0"/>
            <a:t>Документація</a:t>
          </a:r>
          <a:endParaRPr lang="ru-RU" sz="1000" i="0" dirty="0"/>
        </a:p>
      </dgm:t>
    </dgm:pt>
    <dgm:pt modelId="{94D4EF64-BBB2-416C-8D24-3125129EE7DF}" type="parTrans" cxnId="{C85EBE00-947E-45AE-84AE-71F4B586C456}">
      <dgm:prSet/>
      <dgm:spPr/>
      <dgm:t>
        <a:bodyPr/>
        <a:lstStyle/>
        <a:p>
          <a:endParaRPr lang="ru-RU"/>
        </a:p>
      </dgm:t>
    </dgm:pt>
    <dgm:pt modelId="{6F3A53CE-B74D-43BF-8745-7DAB36275FA4}" type="sibTrans" cxnId="{C85EBE00-947E-45AE-84AE-71F4B586C456}">
      <dgm:prSet/>
      <dgm:spPr/>
      <dgm:t>
        <a:bodyPr/>
        <a:lstStyle/>
        <a:p>
          <a:endParaRPr lang="ru-RU"/>
        </a:p>
      </dgm:t>
    </dgm:pt>
    <dgm:pt modelId="{75BD3C69-3D7C-4722-A326-CF623B28BBBB}">
      <dgm:prSet phldrT="[Текст]" custT="1"/>
      <dgm:spPr/>
      <dgm:t>
        <a:bodyPr/>
        <a:lstStyle/>
        <a:p>
          <a:r>
            <a:rPr lang="uk-UA" sz="1050" b="1" i="0" dirty="0" smtClean="0"/>
            <a:t>Оцінка</a:t>
          </a:r>
          <a:endParaRPr lang="ru-RU" sz="1050" i="0" dirty="0"/>
        </a:p>
      </dgm:t>
    </dgm:pt>
    <dgm:pt modelId="{AD90B651-C867-4AFC-B28B-64DB202CBAB7}" type="parTrans" cxnId="{E020ED6A-2511-4D2E-A5FF-CFF6F1971D7C}">
      <dgm:prSet/>
      <dgm:spPr/>
      <dgm:t>
        <a:bodyPr/>
        <a:lstStyle/>
        <a:p>
          <a:endParaRPr lang="ru-RU"/>
        </a:p>
      </dgm:t>
    </dgm:pt>
    <dgm:pt modelId="{FFEC9C0E-54D0-48D0-B694-D6D803DC9D54}" type="sibTrans" cxnId="{E020ED6A-2511-4D2E-A5FF-CFF6F1971D7C}">
      <dgm:prSet/>
      <dgm:spPr/>
      <dgm:t>
        <a:bodyPr/>
        <a:lstStyle/>
        <a:p>
          <a:endParaRPr lang="ru-RU"/>
        </a:p>
      </dgm:t>
    </dgm:pt>
    <dgm:pt modelId="{FAF663AF-20F5-4D3A-8ECD-18669655C961}">
      <dgm:prSet phldrT="[Текст]" custT="1"/>
      <dgm:spPr/>
      <dgm:t>
        <a:bodyPr/>
        <a:lstStyle/>
        <a:p>
          <a:r>
            <a:rPr lang="uk-UA" sz="1000" b="1" i="0" dirty="0" smtClean="0"/>
            <a:t>Калькуляція</a:t>
          </a:r>
          <a:endParaRPr lang="ru-RU" sz="1000" i="0" dirty="0"/>
        </a:p>
      </dgm:t>
    </dgm:pt>
    <dgm:pt modelId="{D5F28B98-42BB-405C-9FF7-979C4FE66C7D}" type="parTrans" cxnId="{E8430C34-0E93-4665-AD3A-0AF32122EAED}">
      <dgm:prSet/>
      <dgm:spPr/>
      <dgm:t>
        <a:bodyPr/>
        <a:lstStyle/>
        <a:p>
          <a:endParaRPr lang="ru-RU"/>
        </a:p>
      </dgm:t>
    </dgm:pt>
    <dgm:pt modelId="{ADB98917-3F2A-4C1D-A6D5-CB5FD61ABD8F}" type="sibTrans" cxnId="{E8430C34-0E93-4665-AD3A-0AF32122EAED}">
      <dgm:prSet/>
      <dgm:spPr/>
      <dgm:t>
        <a:bodyPr/>
        <a:lstStyle/>
        <a:p>
          <a:endParaRPr lang="ru-RU"/>
        </a:p>
      </dgm:t>
    </dgm:pt>
    <dgm:pt modelId="{D5467A5D-9676-41A0-B16F-27D5A4224916}">
      <dgm:prSet phldrT="[Текст]" custT="1"/>
      <dgm:spPr/>
      <dgm:t>
        <a:bodyPr/>
        <a:lstStyle/>
        <a:p>
          <a:r>
            <a:rPr lang="uk-UA" sz="1000" b="1" i="0" dirty="0" smtClean="0"/>
            <a:t>Бухгалтерські рахунки </a:t>
          </a:r>
          <a:endParaRPr lang="ru-RU" sz="1000" i="0" dirty="0"/>
        </a:p>
      </dgm:t>
    </dgm:pt>
    <dgm:pt modelId="{3A76BC23-36D6-49CD-925A-FD20F7881A70}" type="parTrans" cxnId="{0734839E-826F-4A2B-991B-4B35571E3F54}">
      <dgm:prSet/>
      <dgm:spPr/>
      <dgm:t>
        <a:bodyPr/>
        <a:lstStyle/>
        <a:p>
          <a:endParaRPr lang="ru-RU"/>
        </a:p>
      </dgm:t>
    </dgm:pt>
    <dgm:pt modelId="{C524DA66-4AA6-4DDD-84B1-ACBBBF312059}" type="sibTrans" cxnId="{0734839E-826F-4A2B-991B-4B35571E3F54}">
      <dgm:prSet/>
      <dgm:spPr/>
      <dgm:t>
        <a:bodyPr/>
        <a:lstStyle/>
        <a:p>
          <a:endParaRPr lang="ru-RU"/>
        </a:p>
      </dgm:t>
    </dgm:pt>
    <dgm:pt modelId="{923E3E53-F80D-4989-B3E7-C4E662E17523}">
      <dgm:prSet custT="1"/>
      <dgm:spPr/>
      <dgm:t>
        <a:bodyPr/>
        <a:lstStyle/>
        <a:p>
          <a:r>
            <a:rPr lang="uk-UA" sz="1050" b="1" i="0" dirty="0" smtClean="0"/>
            <a:t>Інвентаризація</a:t>
          </a:r>
          <a:endParaRPr lang="ru-RU" sz="1050" i="0" dirty="0"/>
        </a:p>
      </dgm:t>
    </dgm:pt>
    <dgm:pt modelId="{B6E2EF9F-43DB-4677-ABF5-26B6E04B6CA8}" type="parTrans" cxnId="{14FB82ED-0024-4112-8789-00DB9CFBE659}">
      <dgm:prSet/>
      <dgm:spPr/>
      <dgm:t>
        <a:bodyPr/>
        <a:lstStyle/>
        <a:p>
          <a:endParaRPr lang="ru-RU"/>
        </a:p>
      </dgm:t>
    </dgm:pt>
    <dgm:pt modelId="{5B7C9163-01E3-432B-BFED-CF8582B99BD7}" type="sibTrans" cxnId="{14FB82ED-0024-4112-8789-00DB9CFBE659}">
      <dgm:prSet/>
      <dgm:spPr/>
      <dgm:t>
        <a:bodyPr/>
        <a:lstStyle/>
        <a:p>
          <a:endParaRPr lang="ru-RU"/>
        </a:p>
      </dgm:t>
    </dgm:pt>
    <dgm:pt modelId="{6B027B58-473F-4D48-BD09-D18B4A4416B5}">
      <dgm:prSet custT="1"/>
      <dgm:spPr/>
      <dgm:t>
        <a:bodyPr/>
        <a:lstStyle/>
        <a:p>
          <a:r>
            <a:rPr lang="uk-UA" sz="1050" i="0" noProof="0" dirty="0" smtClean="0"/>
            <a:t>Подвійний запис</a:t>
          </a:r>
          <a:endParaRPr lang="uk-UA" sz="1050" i="0" noProof="0" dirty="0"/>
        </a:p>
      </dgm:t>
    </dgm:pt>
    <dgm:pt modelId="{C95F6296-99A6-4680-8463-3F143DB4F9C2}" type="parTrans" cxnId="{C5B80E10-5117-4D29-B6AC-179BB3AF6CA5}">
      <dgm:prSet/>
      <dgm:spPr/>
      <dgm:t>
        <a:bodyPr/>
        <a:lstStyle/>
        <a:p>
          <a:endParaRPr lang="ru-RU"/>
        </a:p>
      </dgm:t>
    </dgm:pt>
    <dgm:pt modelId="{A64F5944-A068-4B81-99BC-0A7FAFC86082}" type="sibTrans" cxnId="{C5B80E10-5117-4D29-B6AC-179BB3AF6CA5}">
      <dgm:prSet/>
      <dgm:spPr/>
      <dgm:t>
        <a:bodyPr/>
        <a:lstStyle/>
        <a:p>
          <a:endParaRPr lang="ru-RU"/>
        </a:p>
      </dgm:t>
    </dgm:pt>
    <dgm:pt modelId="{8D9C8CEE-A690-4088-8040-A3E326AE95F8}">
      <dgm:prSet custT="1"/>
      <dgm:spPr/>
      <dgm:t>
        <a:bodyPr/>
        <a:lstStyle/>
        <a:p>
          <a:r>
            <a:rPr lang="uk-UA" sz="1050" b="1" i="0" dirty="0" smtClean="0"/>
            <a:t>Баланс</a:t>
          </a:r>
          <a:endParaRPr lang="ru-RU" sz="1050" i="0" dirty="0"/>
        </a:p>
      </dgm:t>
    </dgm:pt>
    <dgm:pt modelId="{8395F15D-1ABD-433B-8A65-A187D96AD6C2}" type="parTrans" cxnId="{2DCB9FDD-64DB-4AD9-84FB-182F11ABEE71}">
      <dgm:prSet/>
      <dgm:spPr/>
      <dgm:t>
        <a:bodyPr/>
        <a:lstStyle/>
        <a:p>
          <a:endParaRPr lang="ru-RU"/>
        </a:p>
      </dgm:t>
    </dgm:pt>
    <dgm:pt modelId="{8607892F-1CD3-458C-AA1E-8623C82489B3}" type="sibTrans" cxnId="{2DCB9FDD-64DB-4AD9-84FB-182F11ABEE71}">
      <dgm:prSet/>
      <dgm:spPr/>
      <dgm:t>
        <a:bodyPr/>
        <a:lstStyle/>
        <a:p>
          <a:endParaRPr lang="ru-RU"/>
        </a:p>
      </dgm:t>
    </dgm:pt>
    <dgm:pt modelId="{D6AA05A6-FF6E-4A9E-9787-CAC8DDF26EAC}">
      <dgm:prSet custT="1"/>
      <dgm:spPr/>
      <dgm:t>
        <a:bodyPr/>
        <a:lstStyle/>
        <a:p>
          <a:r>
            <a:rPr lang="uk-UA" sz="1050" b="1" i="0" noProof="0" dirty="0" smtClean="0"/>
            <a:t>Звітність</a:t>
          </a:r>
        </a:p>
      </dgm:t>
    </dgm:pt>
    <dgm:pt modelId="{8F7EDE04-8110-4F52-83C2-6C43B6FB252C}" type="parTrans" cxnId="{5A67053B-8732-4052-B92D-9B2C1B01B579}">
      <dgm:prSet/>
      <dgm:spPr/>
      <dgm:t>
        <a:bodyPr/>
        <a:lstStyle/>
        <a:p>
          <a:endParaRPr lang="ru-RU"/>
        </a:p>
      </dgm:t>
    </dgm:pt>
    <dgm:pt modelId="{B8D51839-77B6-4A31-B634-4D92D6D8B10A}" type="sibTrans" cxnId="{5A67053B-8732-4052-B92D-9B2C1B01B579}">
      <dgm:prSet/>
      <dgm:spPr/>
      <dgm:t>
        <a:bodyPr/>
        <a:lstStyle/>
        <a:p>
          <a:endParaRPr lang="ru-RU"/>
        </a:p>
      </dgm:t>
    </dgm:pt>
    <dgm:pt modelId="{3371840C-488B-49B4-AA42-6A2A600A544C}" type="pres">
      <dgm:prSet presAssocID="{23705D1B-3505-4F1E-8373-455EA180FBF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C205A4-40FD-4906-B945-C076521130C1}" type="pres">
      <dgm:prSet presAssocID="{EF174FAF-B48C-4162-99E1-C51DA2B27713}" presName="centerShape" presStyleLbl="node0" presStyleIdx="0" presStyleCnt="1" custScaleX="188953" custScaleY="150361"/>
      <dgm:spPr/>
      <dgm:t>
        <a:bodyPr/>
        <a:lstStyle/>
        <a:p>
          <a:endParaRPr lang="ru-RU"/>
        </a:p>
      </dgm:t>
    </dgm:pt>
    <dgm:pt modelId="{2F3DB2D3-4037-46D3-9E79-F32C634BB20E}" type="pres">
      <dgm:prSet presAssocID="{94D4EF64-BBB2-416C-8D24-3125129EE7DF}" presName="parTrans" presStyleLbl="sibTrans2D1" presStyleIdx="0" presStyleCnt="8"/>
      <dgm:spPr/>
      <dgm:t>
        <a:bodyPr/>
        <a:lstStyle/>
        <a:p>
          <a:endParaRPr lang="ru-RU"/>
        </a:p>
      </dgm:t>
    </dgm:pt>
    <dgm:pt modelId="{2B023F84-0ED8-43BA-B5D2-7155FF9D2C22}" type="pres">
      <dgm:prSet presAssocID="{94D4EF64-BBB2-416C-8D24-3125129EE7DF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1ABE0385-B040-48A5-8CF3-90BA0DA49864}" type="pres">
      <dgm:prSet presAssocID="{5BF06133-8E97-4490-BE63-CE3B7176CD2B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7AF3E-C796-48AB-914E-08B105A8EDED}" type="pres">
      <dgm:prSet presAssocID="{AD90B651-C867-4AFC-B28B-64DB202CBAB7}" presName="parTrans" presStyleLbl="sibTrans2D1" presStyleIdx="1" presStyleCnt="8"/>
      <dgm:spPr/>
      <dgm:t>
        <a:bodyPr/>
        <a:lstStyle/>
        <a:p>
          <a:endParaRPr lang="ru-RU"/>
        </a:p>
      </dgm:t>
    </dgm:pt>
    <dgm:pt modelId="{39D48104-B438-4DF8-90E5-38E8A6E1E361}" type="pres">
      <dgm:prSet presAssocID="{AD90B651-C867-4AFC-B28B-64DB202CBAB7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8E4625D2-4860-4D1D-B7E2-3C5BC587865E}" type="pres">
      <dgm:prSet presAssocID="{75BD3C69-3D7C-4722-A326-CF623B28BBBB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046A5-9F6F-4C33-8736-E2B8A6750055}" type="pres">
      <dgm:prSet presAssocID="{D5F28B98-42BB-405C-9FF7-979C4FE66C7D}" presName="parTrans" presStyleLbl="sibTrans2D1" presStyleIdx="2" presStyleCnt="8"/>
      <dgm:spPr/>
      <dgm:t>
        <a:bodyPr/>
        <a:lstStyle/>
        <a:p>
          <a:endParaRPr lang="ru-RU"/>
        </a:p>
      </dgm:t>
    </dgm:pt>
    <dgm:pt modelId="{B36B52BE-E38D-478B-8F47-5EF934973C07}" type="pres">
      <dgm:prSet presAssocID="{D5F28B98-42BB-405C-9FF7-979C4FE66C7D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350972DC-D352-40C6-91DC-D662F53EE4C9}" type="pres">
      <dgm:prSet presAssocID="{FAF663AF-20F5-4D3A-8ECD-18669655C961}" presName="node" presStyleLbl="node1" presStyleIdx="2" presStyleCnt="8" custScaleX="103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BE1F5-A1A2-4004-A265-EBD9857D3408}" type="pres">
      <dgm:prSet presAssocID="{3A76BC23-36D6-49CD-925A-FD20F7881A70}" presName="parTrans" presStyleLbl="sibTrans2D1" presStyleIdx="3" presStyleCnt="8"/>
      <dgm:spPr/>
      <dgm:t>
        <a:bodyPr/>
        <a:lstStyle/>
        <a:p>
          <a:endParaRPr lang="ru-RU"/>
        </a:p>
      </dgm:t>
    </dgm:pt>
    <dgm:pt modelId="{D9016E82-2E73-43A1-8B5D-53FED8C637A7}" type="pres">
      <dgm:prSet presAssocID="{3A76BC23-36D6-49CD-925A-FD20F7881A70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FCF6C5D9-F558-44FA-8D16-D7BCD2F1BE8B}" type="pres">
      <dgm:prSet presAssocID="{D5467A5D-9676-41A0-B16F-27D5A4224916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C02F1B-EC4C-4050-AAC2-4098B9C82393}" type="pres">
      <dgm:prSet presAssocID="{B6E2EF9F-43DB-4677-ABF5-26B6E04B6CA8}" presName="parTrans" presStyleLbl="sibTrans2D1" presStyleIdx="4" presStyleCnt="8"/>
      <dgm:spPr/>
      <dgm:t>
        <a:bodyPr/>
        <a:lstStyle/>
        <a:p>
          <a:endParaRPr lang="ru-RU"/>
        </a:p>
      </dgm:t>
    </dgm:pt>
    <dgm:pt modelId="{18622408-F6C0-4B68-979E-BF257D20295F}" type="pres">
      <dgm:prSet presAssocID="{B6E2EF9F-43DB-4677-ABF5-26B6E04B6CA8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57F30641-2587-4C4A-ADC7-16CF5A783DC6}" type="pres">
      <dgm:prSet presAssocID="{923E3E53-F80D-4989-B3E7-C4E662E1752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D83C9-EAC0-461E-AA5C-9BBB4D04D160}" type="pres">
      <dgm:prSet presAssocID="{C95F6296-99A6-4680-8463-3F143DB4F9C2}" presName="parTrans" presStyleLbl="sibTrans2D1" presStyleIdx="5" presStyleCnt="8"/>
      <dgm:spPr/>
      <dgm:t>
        <a:bodyPr/>
        <a:lstStyle/>
        <a:p>
          <a:endParaRPr lang="ru-RU"/>
        </a:p>
      </dgm:t>
    </dgm:pt>
    <dgm:pt modelId="{D4CF78F2-35D8-432E-B8FE-148D242DDA74}" type="pres">
      <dgm:prSet presAssocID="{C95F6296-99A6-4680-8463-3F143DB4F9C2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C99A14C1-3A7E-4B72-8C9F-B8598B5533EF}" type="pres">
      <dgm:prSet presAssocID="{6B027B58-473F-4D48-BD09-D18B4A4416B5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A8FE2F-717D-4B75-8B45-7327014F4139}" type="pres">
      <dgm:prSet presAssocID="{8395F15D-1ABD-433B-8A65-A187D96AD6C2}" presName="parTrans" presStyleLbl="sibTrans2D1" presStyleIdx="6" presStyleCnt="8"/>
      <dgm:spPr/>
      <dgm:t>
        <a:bodyPr/>
        <a:lstStyle/>
        <a:p>
          <a:endParaRPr lang="ru-RU"/>
        </a:p>
      </dgm:t>
    </dgm:pt>
    <dgm:pt modelId="{9D18AE0B-B196-4C5C-95D0-D0B00E313564}" type="pres">
      <dgm:prSet presAssocID="{8395F15D-1ABD-433B-8A65-A187D96AD6C2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30C7DA4B-1289-4CE1-B3FF-A5ED64C3E63D}" type="pres">
      <dgm:prSet presAssocID="{8D9C8CEE-A690-4088-8040-A3E326AE95F8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4461D0-A50A-45F2-A3CA-4DB20A55AD8E}" type="pres">
      <dgm:prSet presAssocID="{8F7EDE04-8110-4F52-83C2-6C43B6FB252C}" presName="parTrans" presStyleLbl="sibTrans2D1" presStyleIdx="7" presStyleCnt="8"/>
      <dgm:spPr/>
      <dgm:t>
        <a:bodyPr/>
        <a:lstStyle/>
        <a:p>
          <a:endParaRPr lang="ru-RU"/>
        </a:p>
      </dgm:t>
    </dgm:pt>
    <dgm:pt modelId="{94BFE57B-EC20-42C1-B2FC-505ACDD1F904}" type="pres">
      <dgm:prSet presAssocID="{8F7EDE04-8110-4F52-83C2-6C43B6FB252C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638EA6E5-F6B0-48D1-B4A5-E6112016998B}" type="pres">
      <dgm:prSet presAssocID="{D6AA05A6-FF6E-4A9E-9787-CAC8DDF26EAC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614D63-D25E-4C07-BC37-BCCE4B92E761}" type="presOf" srcId="{D6AA05A6-FF6E-4A9E-9787-CAC8DDF26EAC}" destId="{638EA6E5-F6B0-48D1-B4A5-E6112016998B}" srcOrd="0" destOrd="0" presId="urn:microsoft.com/office/officeart/2005/8/layout/radial5"/>
    <dgm:cxn modelId="{5E172B2C-D5AB-47EC-9C3C-01054BFDAD27}" type="presOf" srcId="{3A76BC23-36D6-49CD-925A-FD20F7881A70}" destId="{3B0BE1F5-A1A2-4004-A265-EBD9857D3408}" srcOrd="0" destOrd="0" presId="urn:microsoft.com/office/officeart/2005/8/layout/radial5"/>
    <dgm:cxn modelId="{EA78C40E-D767-4810-9438-2D8C364BB7B2}" type="presOf" srcId="{94D4EF64-BBB2-416C-8D24-3125129EE7DF}" destId="{2B023F84-0ED8-43BA-B5D2-7155FF9D2C22}" srcOrd="1" destOrd="0" presId="urn:microsoft.com/office/officeart/2005/8/layout/radial5"/>
    <dgm:cxn modelId="{299E8769-7064-47E3-910D-91974469E55B}" type="presOf" srcId="{8395F15D-1ABD-433B-8A65-A187D96AD6C2}" destId="{79A8FE2F-717D-4B75-8B45-7327014F4139}" srcOrd="0" destOrd="0" presId="urn:microsoft.com/office/officeart/2005/8/layout/radial5"/>
    <dgm:cxn modelId="{39FA4AFF-AA2A-44E7-9525-438D2B3B3BD2}" type="presOf" srcId="{AD90B651-C867-4AFC-B28B-64DB202CBAB7}" destId="{39D48104-B438-4DF8-90E5-38E8A6E1E361}" srcOrd="1" destOrd="0" presId="urn:microsoft.com/office/officeart/2005/8/layout/radial5"/>
    <dgm:cxn modelId="{29CA8460-F66A-4815-81F1-52E02FA4A73B}" type="presOf" srcId="{D5467A5D-9676-41A0-B16F-27D5A4224916}" destId="{FCF6C5D9-F558-44FA-8D16-D7BCD2F1BE8B}" srcOrd="0" destOrd="0" presId="urn:microsoft.com/office/officeart/2005/8/layout/radial5"/>
    <dgm:cxn modelId="{738406F6-B29D-4212-95C1-F36F777409AA}" type="presOf" srcId="{23705D1B-3505-4F1E-8373-455EA180FBFB}" destId="{3371840C-488B-49B4-AA42-6A2A600A544C}" srcOrd="0" destOrd="0" presId="urn:microsoft.com/office/officeart/2005/8/layout/radial5"/>
    <dgm:cxn modelId="{C85EBE00-947E-45AE-84AE-71F4B586C456}" srcId="{EF174FAF-B48C-4162-99E1-C51DA2B27713}" destId="{5BF06133-8E97-4490-BE63-CE3B7176CD2B}" srcOrd="0" destOrd="0" parTransId="{94D4EF64-BBB2-416C-8D24-3125129EE7DF}" sibTransId="{6F3A53CE-B74D-43BF-8745-7DAB36275FA4}"/>
    <dgm:cxn modelId="{C5B80E10-5117-4D29-B6AC-179BB3AF6CA5}" srcId="{EF174FAF-B48C-4162-99E1-C51DA2B27713}" destId="{6B027B58-473F-4D48-BD09-D18B4A4416B5}" srcOrd="5" destOrd="0" parTransId="{C95F6296-99A6-4680-8463-3F143DB4F9C2}" sibTransId="{A64F5944-A068-4B81-99BC-0A7FAFC86082}"/>
    <dgm:cxn modelId="{D77FC364-C324-49A2-BA61-D16620C3D8AD}" type="presOf" srcId="{6B027B58-473F-4D48-BD09-D18B4A4416B5}" destId="{C99A14C1-3A7E-4B72-8C9F-B8598B5533EF}" srcOrd="0" destOrd="0" presId="urn:microsoft.com/office/officeart/2005/8/layout/radial5"/>
    <dgm:cxn modelId="{B2D5F562-232A-42C8-AC9F-BA9CD817D9A7}" type="presOf" srcId="{8395F15D-1ABD-433B-8A65-A187D96AD6C2}" destId="{9D18AE0B-B196-4C5C-95D0-D0B00E313564}" srcOrd="1" destOrd="0" presId="urn:microsoft.com/office/officeart/2005/8/layout/radial5"/>
    <dgm:cxn modelId="{5A67053B-8732-4052-B92D-9B2C1B01B579}" srcId="{EF174FAF-B48C-4162-99E1-C51DA2B27713}" destId="{D6AA05A6-FF6E-4A9E-9787-CAC8DDF26EAC}" srcOrd="7" destOrd="0" parTransId="{8F7EDE04-8110-4F52-83C2-6C43B6FB252C}" sibTransId="{B8D51839-77B6-4A31-B634-4D92D6D8B10A}"/>
    <dgm:cxn modelId="{4871E4FD-6FA3-4281-8B55-D43BFE54E3E2}" type="presOf" srcId="{D5F28B98-42BB-405C-9FF7-979C4FE66C7D}" destId="{B36B52BE-E38D-478B-8F47-5EF934973C07}" srcOrd="1" destOrd="0" presId="urn:microsoft.com/office/officeart/2005/8/layout/radial5"/>
    <dgm:cxn modelId="{49FB940E-FB73-4B54-9C12-1A138C2BB239}" type="presOf" srcId="{94D4EF64-BBB2-416C-8D24-3125129EE7DF}" destId="{2F3DB2D3-4037-46D3-9E79-F32C634BB20E}" srcOrd="0" destOrd="0" presId="urn:microsoft.com/office/officeart/2005/8/layout/radial5"/>
    <dgm:cxn modelId="{0174872A-C8DC-4A26-AAAE-089F8CF6A239}" type="presOf" srcId="{3A76BC23-36D6-49CD-925A-FD20F7881A70}" destId="{D9016E82-2E73-43A1-8B5D-53FED8C637A7}" srcOrd="1" destOrd="0" presId="urn:microsoft.com/office/officeart/2005/8/layout/radial5"/>
    <dgm:cxn modelId="{C31459F4-1675-4060-BA8B-A7B0079245BB}" type="presOf" srcId="{B6E2EF9F-43DB-4677-ABF5-26B6E04B6CA8}" destId="{18622408-F6C0-4B68-979E-BF257D20295F}" srcOrd="1" destOrd="0" presId="urn:microsoft.com/office/officeart/2005/8/layout/radial5"/>
    <dgm:cxn modelId="{34AF7B5F-7984-442C-BDE8-73D2321A0A98}" type="presOf" srcId="{C95F6296-99A6-4680-8463-3F143DB4F9C2}" destId="{551D83C9-EAC0-461E-AA5C-9BBB4D04D160}" srcOrd="0" destOrd="0" presId="urn:microsoft.com/office/officeart/2005/8/layout/radial5"/>
    <dgm:cxn modelId="{2DCB9FDD-64DB-4AD9-84FB-182F11ABEE71}" srcId="{EF174FAF-B48C-4162-99E1-C51DA2B27713}" destId="{8D9C8CEE-A690-4088-8040-A3E326AE95F8}" srcOrd="6" destOrd="0" parTransId="{8395F15D-1ABD-433B-8A65-A187D96AD6C2}" sibTransId="{8607892F-1CD3-458C-AA1E-8623C82489B3}"/>
    <dgm:cxn modelId="{65F0ED84-C1F4-44DC-A4A6-DC32D5A7A141}" type="presOf" srcId="{EF174FAF-B48C-4162-99E1-C51DA2B27713}" destId="{0FC205A4-40FD-4906-B945-C076521130C1}" srcOrd="0" destOrd="0" presId="urn:microsoft.com/office/officeart/2005/8/layout/radial5"/>
    <dgm:cxn modelId="{E51569E0-53D6-4D3C-BCA4-F30F9B36729A}" srcId="{23705D1B-3505-4F1E-8373-455EA180FBFB}" destId="{EF174FAF-B48C-4162-99E1-C51DA2B27713}" srcOrd="0" destOrd="0" parTransId="{ADA28FC9-71C2-4E8E-AEB0-BC0F434BE827}" sibTransId="{0C3E15E5-9DC4-4828-B2AB-7912400CEBF4}"/>
    <dgm:cxn modelId="{075377CB-41D7-4464-B27E-C1428B7792B1}" type="presOf" srcId="{8F7EDE04-8110-4F52-83C2-6C43B6FB252C}" destId="{954461D0-A50A-45F2-A3CA-4DB20A55AD8E}" srcOrd="0" destOrd="0" presId="urn:microsoft.com/office/officeart/2005/8/layout/radial5"/>
    <dgm:cxn modelId="{14FB82ED-0024-4112-8789-00DB9CFBE659}" srcId="{EF174FAF-B48C-4162-99E1-C51DA2B27713}" destId="{923E3E53-F80D-4989-B3E7-C4E662E17523}" srcOrd="4" destOrd="0" parTransId="{B6E2EF9F-43DB-4677-ABF5-26B6E04B6CA8}" sibTransId="{5B7C9163-01E3-432B-BFED-CF8582B99BD7}"/>
    <dgm:cxn modelId="{A91D2D1F-4005-4732-B658-4B71ED522FD8}" type="presOf" srcId="{923E3E53-F80D-4989-B3E7-C4E662E17523}" destId="{57F30641-2587-4C4A-ADC7-16CF5A783DC6}" srcOrd="0" destOrd="0" presId="urn:microsoft.com/office/officeart/2005/8/layout/radial5"/>
    <dgm:cxn modelId="{D3472822-A8F1-4D49-97F8-EDF2A2D8EC9B}" type="presOf" srcId="{8F7EDE04-8110-4F52-83C2-6C43B6FB252C}" destId="{94BFE57B-EC20-42C1-B2FC-505ACDD1F904}" srcOrd="1" destOrd="0" presId="urn:microsoft.com/office/officeart/2005/8/layout/radial5"/>
    <dgm:cxn modelId="{0734839E-826F-4A2B-991B-4B35571E3F54}" srcId="{EF174FAF-B48C-4162-99E1-C51DA2B27713}" destId="{D5467A5D-9676-41A0-B16F-27D5A4224916}" srcOrd="3" destOrd="0" parTransId="{3A76BC23-36D6-49CD-925A-FD20F7881A70}" sibTransId="{C524DA66-4AA6-4DDD-84B1-ACBBBF312059}"/>
    <dgm:cxn modelId="{6C3DC004-296C-4E25-923E-72D1730A2221}" type="presOf" srcId="{B6E2EF9F-43DB-4677-ABF5-26B6E04B6CA8}" destId="{8FC02F1B-EC4C-4050-AAC2-4098B9C82393}" srcOrd="0" destOrd="0" presId="urn:microsoft.com/office/officeart/2005/8/layout/radial5"/>
    <dgm:cxn modelId="{E8430C34-0E93-4665-AD3A-0AF32122EAED}" srcId="{EF174FAF-B48C-4162-99E1-C51DA2B27713}" destId="{FAF663AF-20F5-4D3A-8ECD-18669655C961}" srcOrd="2" destOrd="0" parTransId="{D5F28B98-42BB-405C-9FF7-979C4FE66C7D}" sibTransId="{ADB98917-3F2A-4C1D-A6D5-CB5FD61ABD8F}"/>
    <dgm:cxn modelId="{67714D1F-1464-437A-B848-DF047585A577}" type="presOf" srcId="{8D9C8CEE-A690-4088-8040-A3E326AE95F8}" destId="{30C7DA4B-1289-4CE1-B3FF-A5ED64C3E63D}" srcOrd="0" destOrd="0" presId="urn:microsoft.com/office/officeart/2005/8/layout/radial5"/>
    <dgm:cxn modelId="{671EC385-D2E2-4F73-8833-56F108BEB26D}" type="presOf" srcId="{D5F28B98-42BB-405C-9FF7-979C4FE66C7D}" destId="{636046A5-9F6F-4C33-8736-E2B8A6750055}" srcOrd="0" destOrd="0" presId="urn:microsoft.com/office/officeart/2005/8/layout/radial5"/>
    <dgm:cxn modelId="{A1556693-C6D6-405B-AF50-14D4C3E4ACC0}" type="presOf" srcId="{75BD3C69-3D7C-4722-A326-CF623B28BBBB}" destId="{8E4625D2-4860-4D1D-B7E2-3C5BC587865E}" srcOrd="0" destOrd="0" presId="urn:microsoft.com/office/officeart/2005/8/layout/radial5"/>
    <dgm:cxn modelId="{487C6A97-6A87-45B8-B7F3-AE152E83F8D3}" type="presOf" srcId="{FAF663AF-20F5-4D3A-8ECD-18669655C961}" destId="{350972DC-D352-40C6-91DC-D662F53EE4C9}" srcOrd="0" destOrd="0" presId="urn:microsoft.com/office/officeart/2005/8/layout/radial5"/>
    <dgm:cxn modelId="{E55D364B-3779-4EF8-A197-B32D9461BE13}" type="presOf" srcId="{AD90B651-C867-4AFC-B28B-64DB202CBAB7}" destId="{EE87AF3E-C796-48AB-914E-08B105A8EDED}" srcOrd="0" destOrd="0" presId="urn:microsoft.com/office/officeart/2005/8/layout/radial5"/>
    <dgm:cxn modelId="{8D94B6BE-7948-4FA3-953F-514DD013BDC8}" type="presOf" srcId="{C95F6296-99A6-4680-8463-3F143DB4F9C2}" destId="{D4CF78F2-35D8-432E-B8FE-148D242DDA74}" srcOrd="1" destOrd="0" presId="urn:microsoft.com/office/officeart/2005/8/layout/radial5"/>
    <dgm:cxn modelId="{45CC891F-431A-4739-8233-3DAD99E73BC3}" type="presOf" srcId="{5BF06133-8E97-4490-BE63-CE3B7176CD2B}" destId="{1ABE0385-B040-48A5-8CF3-90BA0DA49864}" srcOrd="0" destOrd="0" presId="urn:microsoft.com/office/officeart/2005/8/layout/radial5"/>
    <dgm:cxn modelId="{E020ED6A-2511-4D2E-A5FF-CFF6F1971D7C}" srcId="{EF174FAF-B48C-4162-99E1-C51DA2B27713}" destId="{75BD3C69-3D7C-4722-A326-CF623B28BBBB}" srcOrd="1" destOrd="0" parTransId="{AD90B651-C867-4AFC-B28B-64DB202CBAB7}" sibTransId="{FFEC9C0E-54D0-48D0-B694-D6D803DC9D54}"/>
    <dgm:cxn modelId="{0D307290-92A4-4853-8CC0-B93C6D5E9F52}" type="presParOf" srcId="{3371840C-488B-49B4-AA42-6A2A600A544C}" destId="{0FC205A4-40FD-4906-B945-C076521130C1}" srcOrd="0" destOrd="0" presId="urn:microsoft.com/office/officeart/2005/8/layout/radial5"/>
    <dgm:cxn modelId="{FFBA5932-FF7C-450D-9E02-2D8C8B5B5BF7}" type="presParOf" srcId="{3371840C-488B-49B4-AA42-6A2A600A544C}" destId="{2F3DB2D3-4037-46D3-9E79-F32C634BB20E}" srcOrd="1" destOrd="0" presId="urn:microsoft.com/office/officeart/2005/8/layout/radial5"/>
    <dgm:cxn modelId="{F45F3AA0-F3BE-4B11-93B8-5246ABC37D28}" type="presParOf" srcId="{2F3DB2D3-4037-46D3-9E79-F32C634BB20E}" destId="{2B023F84-0ED8-43BA-B5D2-7155FF9D2C22}" srcOrd="0" destOrd="0" presId="urn:microsoft.com/office/officeart/2005/8/layout/radial5"/>
    <dgm:cxn modelId="{0D69A0A5-D8D7-487A-9DD7-1616F6C2BF23}" type="presParOf" srcId="{3371840C-488B-49B4-AA42-6A2A600A544C}" destId="{1ABE0385-B040-48A5-8CF3-90BA0DA49864}" srcOrd="2" destOrd="0" presId="urn:microsoft.com/office/officeart/2005/8/layout/radial5"/>
    <dgm:cxn modelId="{06B051DA-F00F-480E-850A-E0FF95BE63E2}" type="presParOf" srcId="{3371840C-488B-49B4-AA42-6A2A600A544C}" destId="{EE87AF3E-C796-48AB-914E-08B105A8EDED}" srcOrd="3" destOrd="0" presId="urn:microsoft.com/office/officeart/2005/8/layout/radial5"/>
    <dgm:cxn modelId="{17FBCDFF-A5A4-4F6D-B49A-CEF332DC5410}" type="presParOf" srcId="{EE87AF3E-C796-48AB-914E-08B105A8EDED}" destId="{39D48104-B438-4DF8-90E5-38E8A6E1E361}" srcOrd="0" destOrd="0" presId="urn:microsoft.com/office/officeart/2005/8/layout/radial5"/>
    <dgm:cxn modelId="{C2DACA17-B2AA-46CC-AA48-3DA65129700E}" type="presParOf" srcId="{3371840C-488B-49B4-AA42-6A2A600A544C}" destId="{8E4625D2-4860-4D1D-B7E2-3C5BC587865E}" srcOrd="4" destOrd="0" presId="urn:microsoft.com/office/officeart/2005/8/layout/radial5"/>
    <dgm:cxn modelId="{0F142B48-5CE9-4A2F-A69A-75FBBE671939}" type="presParOf" srcId="{3371840C-488B-49B4-AA42-6A2A600A544C}" destId="{636046A5-9F6F-4C33-8736-E2B8A6750055}" srcOrd="5" destOrd="0" presId="urn:microsoft.com/office/officeart/2005/8/layout/radial5"/>
    <dgm:cxn modelId="{3CBE17A4-2FD1-429B-946C-E1A15199CA02}" type="presParOf" srcId="{636046A5-9F6F-4C33-8736-E2B8A6750055}" destId="{B36B52BE-E38D-478B-8F47-5EF934973C07}" srcOrd="0" destOrd="0" presId="urn:microsoft.com/office/officeart/2005/8/layout/radial5"/>
    <dgm:cxn modelId="{7877E8A1-B763-4283-A298-D5953171CA8A}" type="presParOf" srcId="{3371840C-488B-49B4-AA42-6A2A600A544C}" destId="{350972DC-D352-40C6-91DC-D662F53EE4C9}" srcOrd="6" destOrd="0" presId="urn:microsoft.com/office/officeart/2005/8/layout/radial5"/>
    <dgm:cxn modelId="{297FEACB-7C43-44EA-A934-DA5ECC573486}" type="presParOf" srcId="{3371840C-488B-49B4-AA42-6A2A600A544C}" destId="{3B0BE1F5-A1A2-4004-A265-EBD9857D3408}" srcOrd="7" destOrd="0" presId="urn:microsoft.com/office/officeart/2005/8/layout/radial5"/>
    <dgm:cxn modelId="{DF95CEC5-FFE6-4F82-8A05-56D36CBF66BB}" type="presParOf" srcId="{3B0BE1F5-A1A2-4004-A265-EBD9857D3408}" destId="{D9016E82-2E73-43A1-8B5D-53FED8C637A7}" srcOrd="0" destOrd="0" presId="urn:microsoft.com/office/officeart/2005/8/layout/radial5"/>
    <dgm:cxn modelId="{DE4381C3-C97F-4CCF-9839-90BF9C3805EF}" type="presParOf" srcId="{3371840C-488B-49B4-AA42-6A2A600A544C}" destId="{FCF6C5D9-F558-44FA-8D16-D7BCD2F1BE8B}" srcOrd="8" destOrd="0" presId="urn:microsoft.com/office/officeart/2005/8/layout/radial5"/>
    <dgm:cxn modelId="{E6F3F89B-8CE0-493C-8B6D-BB9AA28AF396}" type="presParOf" srcId="{3371840C-488B-49B4-AA42-6A2A600A544C}" destId="{8FC02F1B-EC4C-4050-AAC2-4098B9C82393}" srcOrd="9" destOrd="0" presId="urn:microsoft.com/office/officeart/2005/8/layout/radial5"/>
    <dgm:cxn modelId="{75464FB0-CF77-4F4D-A4AB-F08E9C18610A}" type="presParOf" srcId="{8FC02F1B-EC4C-4050-AAC2-4098B9C82393}" destId="{18622408-F6C0-4B68-979E-BF257D20295F}" srcOrd="0" destOrd="0" presId="urn:microsoft.com/office/officeart/2005/8/layout/radial5"/>
    <dgm:cxn modelId="{CC3DC289-AC15-4EA0-B189-9BBC4A14ECAF}" type="presParOf" srcId="{3371840C-488B-49B4-AA42-6A2A600A544C}" destId="{57F30641-2587-4C4A-ADC7-16CF5A783DC6}" srcOrd="10" destOrd="0" presId="urn:microsoft.com/office/officeart/2005/8/layout/radial5"/>
    <dgm:cxn modelId="{1597D638-41A9-4B6F-889A-B8BD25EE1E63}" type="presParOf" srcId="{3371840C-488B-49B4-AA42-6A2A600A544C}" destId="{551D83C9-EAC0-461E-AA5C-9BBB4D04D160}" srcOrd="11" destOrd="0" presId="urn:microsoft.com/office/officeart/2005/8/layout/radial5"/>
    <dgm:cxn modelId="{7569C0EA-42FD-466E-9D1A-9D9316BD1F57}" type="presParOf" srcId="{551D83C9-EAC0-461E-AA5C-9BBB4D04D160}" destId="{D4CF78F2-35D8-432E-B8FE-148D242DDA74}" srcOrd="0" destOrd="0" presId="urn:microsoft.com/office/officeart/2005/8/layout/radial5"/>
    <dgm:cxn modelId="{8D7A7D75-8FC4-4C92-8480-93CFD0C82316}" type="presParOf" srcId="{3371840C-488B-49B4-AA42-6A2A600A544C}" destId="{C99A14C1-3A7E-4B72-8C9F-B8598B5533EF}" srcOrd="12" destOrd="0" presId="urn:microsoft.com/office/officeart/2005/8/layout/radial5"/>
    <dgm:cxn modelId="{D51B2307-6904-4C51-95A5-0DBDB556AB24}" type="presParOf" srcId="{3371840C-488B-49B4-AA42-6A2A600A544C}" destId="{79A8FE2F-717D-4B75-8B45-7327014F4139}" srcOrd="13" destOrd="0" presId="urn:microsoft.com/office/officeart/2005/8/layout/radial5"/>
    <dgm:cxn modelId="{B9BA7364-6062-4B44-849B-178369F7C015}" type="presParOf" srcId="{79A8FE2F-717D-4B75-8B45-7327014F4139}" destId="{9D18AE0B-B196-4C5C-95D0-D0B00E313564}" srcOrd="0" destOrd="0" presId="urn:microsoft.com/office/officeart/2005/8/layout/radial5"/>
    <dgm:cxn modelId="{E5382DE3-C2CB-428E-93C1-E1AD55CDB2B7}" type="presParOf" srcId="{3371840C-488B-49B4-AA42-6A2A600A544C}" destId="{30C7DA4B-1289-4CE1-B3FF-A5ED64C3E63D}" srcOrd="14" destOrd="0" presId="urn:microsoft.com/office/officeart/2005/8/layout/radial5"/>
    <dgm:cxn modelId="{E9A80630-34E8-42CD-BADA-6CE1009EA0B6}" type="presParOf" srcId="{3371840C-488B-49B4-AA42-6A2A600A544C}" destId="{954461D0-A50A-45F2-A3CA-4DB20A55AD8E}" srcOrd="15" destOrd="0" presId="urn:microsoft.com/office/officeart/2005/8/layout/radial5"/>
    <dgm:cxn modelId="{58D5F346-2E7D-4955-8103-EC107FDD29FC}" type="presParOf" srcId="{954461D0-A50A-45F2-A3CA-4DB20A55AD8E}" destId="{94BFE57B-EC20-42C1-B2FC-505ACDD1F904}" srcOrd="0" destOrd="0" presId="urn:microsoft.com/office/officeart/2005/8/layout/radial5"/>
    <dgm:cxn modelId="{2997F968-7CC6-48B2-A2C3-829718814C59}" type="presParOf" srcId="{3371840C-488B-49B4-AA42-6A2A600A544C}" destId="{638EA6E5-F6B0-48D1-B4A5-E6112016998B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3F0D74-66B9-48DB-9CFD-44F935A533DE}" type="datetimeFigureOut">
              <a:rPr lang="en-US"/>
              <a:pPr>
                <a:defRPr/>
              </a:pPr>
              <a:t>4/17/2019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F39B1B-1CCF-4E99-BEEF-77FE85E0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7415791-CB39-4A8B-A814-D09AE4B605BB}" type="slidenum">
              <a:rPr lang="ru-RU" smtClean="0">
                <a:solidFill>
                  <a:srgbClr val="000000"/>
                </a:solidFill>
                <a:cs typeface="Arial" charset="0"/>
                <a:sym typeface="Tw Cen MT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1</a:t>
            </a:fld>
            <a:endParaRPr lang="ru-RU" smtClean="0">
              <a:solidFill>
                <a:srgbClr val="000000"/>
              </a:solidFill>
              <a:cs typeface="Arial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sym typeface="Tw Cen MT" pitchFamily="34" charset="0"/>
              </a:rPr>
              <a:t>Начальные сведения о курсе, пособия и материалы, необходимые для занятий или проекта.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F2A722D3-CFFA-465E-8C6B-56C3612391BE}" type="slidenum">
              <a:rPr lang="ru-RU" smtClean="0">
                <a:solidFill>
                  <a:srgbClr val="000000"/>
                </a:solidFill>
                <a:cs typeface="Arial" charset="0"/>
                <a:sym typeface="Tw Cen MT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2</a:t>
            </a:fld>
            <a:endParaRPr lang="ru-RU" smtClean="0">
              <a:solidFill>
                <a:srgbClr val="000000"/>
              </a:solidFill>
              <a:cs typeface="Arial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sym typeface="Tw Cen MT" pitchFamily="34" charset="0"/>
              </a:rPr>
              <a:t>Перечень словарных терминов. 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09DFAC6C-18EE-45F8-8D2E-1BB299416767}" type="slidenum">
              <a:rPr lang="ru-RU" smtClean="0">
                <a:solidFill>
                  <a:srgbClr val="000000"/>
                </a:solidFill>
                <a:cs typeface="Arial" charset="0"/>
                <a:sym typeface="Tw Cen MT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4</a:t>
            </a:fld>
            <a:endParaRPr lang="ru-RU" smtClean="0">
              <a:solidFill>
                <a:srgbClr val="000000"/>
              </a:solidFill>
              <a:cs typeface="Arial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sym typeface="Tw Cen MT" pitchFamily="34" charset="0"/>
              </a:rPr>
              <a:t>Шаблон расписания с необязательными периодами и задачами. 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D99A2242-F47C-4655-B9C4-FC1D61934611}" type="slidenum">
              <a:rPr lang="ru-RU" smtClean="0">
                <a:solidFill>
                  <a:srgbClr val="000000"/>
                </a:solidFill>
                <a:cs typeface="Arial" charset="0"/>
                <a:sym typeface="Tw Cen MT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5</a:t>
            </a:fld>
            <a:endParaRPr lang="ru-RU" smtClean="0">
              <a:solidFill>
                <a:srgbClr val="000000"/>
              </a:solidFill>
              <a:cs typeface="Arial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sym typeface="Tw Cen MT" pitchFamily="34" charset="0"/>
              </a:rPr>
              <a:t>Задачи курса, ожидаемые результаты и навыки, которые должны быть получены в ходе обучения. 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CEECC561-D36D-4C61-A383-954FD8D17584}" type="slidenum">
              <a:rPr lang="ru-RU" smtClean="0">
                <a:solidFill>
                  <a:srgbClr val="000000"/>
                </a:solidFill>
                <a:cs typeface="Arial" charset="0"/>
                <a:sym typeface="Tw Cen MT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6</a:t>
            </a:fld>
            <a:endParaRPr lang="ru-RU" smtClean="0">
              <a:solidFill>
                <a:srgbClr val="000000"/>
              </a:solidFill>
              <a:cs typeface="Arial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sym typeface="Tw Cen MT" pitchFamily="34" charset="0"/>
              </a:rPr>
              <a:t>Заключение по итогам курса, лекции и т. д. 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E6E67CA7-FD18-4F82-925B-016C07DE690A}" type="slidenum">
              <a:rPr lang="ru-RU" smtClean="0">
                <a:solidFill>
                  <a:srgbClr val="000000"/>
                </a:solidFill>
                <a:cs typeface="Arial" charset="0"/>
                <a:sym typeface="Tw Cen MT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7</a:t>
            </a:fld>
            <a:endParaRPr lang="ru-RU" smtClean="0">
              <a:solidFill>
                <a:srgbClr val="000000"/>
              </a:solidFill>
              <a:cs typeface="Arial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C67F24C-1E0D-44E8-9FAE-58F37844DB0E}" type="datetime8">
              <a:rPr lang="en-US"/>
              <a:pPr>
                <a:defRPr/>
              </a:pPr>
              <a:t>4/17/2019 8:14 PM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7E25AFB-FA48-4A9B-BDAE-93DE5AA59F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CD17-C22D-4175-BBB2-CCA3622A824B}" type="datetime8">
              <a:rPr lang="en-US"/>
              <a:pPr>
                <a:defRPr/>
              </a:pPr>
              <a:t>4/17/2019 8:14 PM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D582C-50EC-4684-A137-55E941B782A7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4DC00-8654-407C-A4D0-864F669FCCED}" type="datetime8">
              <a:rPr lang="en-US"/>
              <a:pPr>
                <a:defRPr/>
              </a:pPr>
              <a:t>4/17/2019 8:14 PM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81ECC-E94F-4DEF-A88E-9F03220E8BAF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FDC1F-99FE-46D4-98D9-C9B38CE49113}" type="datetime8">
              <a:rPr lang="en-US"/>
              <a:pPr>
                <a:defRPr/>
              </a:pPr>
              <a:t>4/17/2019 8:14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F27A1D4-1ACA-4038-A8E1-E9E02A3923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83366-FC77-4F1A-9722-F9E8653F2AD6}" type="datetime8">
              <a:rPr lang="en-US"/>
              <a:pPr>
                <a:defRPr/>
              </a:pPr>
              <a:t>4/17/2019 8:14 PM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F265AF-5E27-4A8A-A68A-2D5381AF88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F2719E-CAA3-4F11-99EF-F9EE44C3C9C9}" type="datetime8">
              <a:rPr lang="en-US"/>
              <a:pPr>
                <a:defRPr/>
              </a:pPr>
              <a:t>4/17/2019 8:14 PM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44AE95C-5222-460B-B6CF-03FC19B3F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41F7826-2AC7-459B-878A-78162C9144C8}" type="datetime8">
              <a:rPr lang="en-US"/>
              <a:pPr>
                <a:defRPr/>
              </a:pPr>
              <a:t>4/17/2019 8:14 PM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3AED77-C0AB-46FF-A508-6240A60DE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02C5E-DEDB-40D8-A648-CC03C9580FB3}" type="datetime8">
              <a:rPr lang="en-US"/>
              <a:pPr>
                <a:defRPr/>
              </a:pPr>
              <a:t>4/17/2019 8:14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6FDA0A-8C5C-4C85-927E-5DE2C82C7B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FBDD0-2666-47F4-BFF4-B3450AED4637}" type="datetime8">
              <a:rPr lang="en-US"/>
              <a:pPr>
                <a:defRPr/>
              </a:pPr>
              <a:t>4/17/2019 8:14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C4D9270-8EB1-4B66-B4CA-2DEDFEAB0D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3ACFB-2CB3-4855-86F0-87806837AFCF}" type="datetime8">
              <a:rPr lang="en-US"/>
              <a:pPr>
                <a:defRPr/>
              </a:pPr>
              <a:t>4/17/2019 8:14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D2EF192-6EF4-4311-B6D3-44BC94A4E8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725DAE5-6B80-4D0C-A9F9-2F8070F68073}" type="datetime8">
              <a:rPr lang="en-US"/>
              <a:pPr>
                <a:defRPr/>
              </a:pPr>
              <a:t>4/17/2019 8:14 PM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3FAC2D-EE8B-4E62-9897-75E2A4BAD9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D0E145-B410-43C4-892C-6A945FBA51EB}" type="datetime8">
              <a:rPr lang="en-US"/>
              <a:pPr>
                <a:defRPr/>
              </a:pPr>
              <a:t>4/17/2019 8:14 PM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DBCBBB-9447-4BFD-A39B-FDC2DACDB717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05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7BC2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092A7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5.wmf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/>
          </p:cNvSpPr>
          <p:nvPr>
            <p:ph type="ctrTitle"/>
          </p:nvPr>
        </p:nvSpPr>
        <p:spPr>
          <a:xfrm>
            <a:off x="2484438" y="4437063"/>
            <a:ext cx="6477000" cy="1447800"/>
          </a:xfrm>
        </p:spPr>
        <p:txBody>
          <a:bodyPr/>
          <a:lstStyle/>
          <a:p>
            <a:pPr eaLnBrk="1" hangingPunct="1"/>
            <a:r>
              <a:rPr lang="uk-UA" sz="3600" cap="none" smtClean="0">
                <a:solidFill>
                  <a:srgbClr val="7D9263"/>
                </a:solidFill>
              </a:rPr>
              <a:t>ПРЕДМЕТ І МЕТОД БУХГАЛТЕРСЬКОГО ОБЛІКУ.  </a:t>
            </a:r>
            <a:r>
              <a:rPr lang="ru-RU" sz="3600" cap="none" smtClean="0"/>
              <a:t/>
            </a:r>
            <a:br>
              <a:rPr lang="ru-RU" sz="3600" cap="none" smtClean="0"/>
            </a:br>
            <a:r>
              <a:rPr lang="uk-UA" sz="2000" cap="none" smtClean="0">
                <a:solidFill>
                  <a:srgbClr val="7D9263"/>
                </a:solidFill>
              </a:rPr>
              <a:t>МЕТОДИЧНІ ПРИЙОМИ БУХГАЛТЕРСЬКОГО ОБЛІКУ ТА ЇХ ВИКОРИСТАННЯ НА ПІДПРИЄМСТВАХ</a:t>
            </a:r>
            <a:br>
              <a:rPr lang="uk-UA" sz="2000" cap="none" smtClean="0">
                <a:solidFill>
                  <a:srgbClr val="7D9263"/>
                </a:solidFill>
              </a:rPr>
            </a:br>
            <a:r>
              <a:rPr lang="ru-RU" sz="2000" cap="none" smtClean="0">
                <a:solidFill>
                  <a:srgbClr val="7D9263"/>
                </a:solidFill>
              </a:rPr>
              <a:t>Тема 2</a:t>
            </a:r>
            <a:endParaRPr lang="ru-RU" sz="2800" cap="none" smtClean="0">
              <a:solidFill>
                <a:srgbClr val="7D9263"/>
              </a:solidFill>
              <a:sym typeface="Tw Cen MT" pitchFamily="34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smtClean="0"/>
              <a:t>П</a:t>
            </a:r>
            <a:r>
              <a:rPr lang="uk-UA" sz="2200" smtClean="0"/>
              <a:t>ідготувала:</a:t>
            </a:r>
            <a:br>
              <a:rPr lang="uk-UA" sz="2200" smtClean="0"/>
            </a:br>
            <a:r>
              <a:rPr lang="ru-RU" sz="2200" smtClean="0"/>
              <a:t>Доцент, к.е.н </a:t>
            </a:r>
            <a:r>
              <a:rPr lang="ru-RU" sz="2200" smtClean="0">
                <a:latin typeface="Arial" charset="0"/>
              </a:rPr>
              <a:t>Ковальова Т.В.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288" y="1446213"/>
            <a:ext cx="6769100" cy="79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uk-UA" sz="1400">
                <a:solidFill>
                  <a:schemeClr val="tx2"/>
                </a:solidFill>
                <a:latin typeface="Calibri" pitchFamily="34" charset="0"/>
              </a:rPr>
              <a:t>ФАКУЛЬТЕТ</a:t>
            </a:r>
            <a:r>
              <a:rPr lang="uk-UA" sz="1400">
                <a:solidFill>
                  <a:schemeClr val="tx2"/>
                </a:solidFill>
                <a:latin typeface="Arial" charset="0"/>
              </a:rPr>
              <a:t> УПРАВЛІННЯ ТА БІЗНЕСУ</a:t>
            </a:r>
            <a:endParaRPr lang="ru-RU" sz="1400">
              <a:solidFill>
                <a:schemeClr val="tx2"/>
              </a:solidFill>
              <a:latin typeface="Arial" charset="0"/>
            </a:endParaRPr>
          </a:p>
          <a:p>
            <a:r>
              <a:rPr lang="uk-UA" sz="1400">
                <a:solidFill>
                  <a:schemeClr val="tx2"/>
                </a:solidFill>
                <a:latin typeface="Calibri" pitchFamily="34" charset="0"/>
              </a:rPr>
              <a:t> КАФЕДРА </a:t>
            </a:r>
            <a:r>
              <a:rPr lang="uk-UA" sz="1400">
                <a:solidFill>
                  <a:schemeClr val="tx2"/>
                </a:solidFill>
                <a:latin typeface="Arial" charset="0"/>
              </a:rPr>
              <a:t>ОБЛІКУ, ОПОДАТКУВАННЯ ТА МЕВ</a:t>
            </a:r>
            <a:endParaRPr lang="ru-RU" sz="1400">
              <a:solidFill>
                <a:schemeClr val="tx2"/>
              </a:solidFill>
              <a:latin typeface="Arial" charset="0"/>
            </a:endParaRP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smtClean="0"/>
              <a:t>Огляд</a:t>
            </a:r>
            <a:r>
              <a:rPr lang="ru-RU" b="1" smtClean="0"/>
              <a:t> теми</a:t>
            </a:r>
            <a:endParaRPr lang="ru-RU" b="1" smtClean="0">
              <a:solidFill>
                <a:srgbClr val="444D26"/>
              </a:solidFill>
              <a:sym typeface="Tw Cen MT" pitchFamily="34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7923213" cy="4572000"/>
          </a:xfrm>
          <a:ln w="19050" cmpd="dbl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uk-UA" dirty="0"/>
              <a:t>Предмет бухгалтерського </a:t>
            </a:r>
            <a:r>
              <a:rPr lang="uk-UA" dirty="0" smtClean="0"/>
              <a:t>обліку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uk-UA" dirty="0" smtClean="0"/>
              <a:t>Предмет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uk-UA" dirty="0" smtClean="0"/>
              <a:t>Активи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uk-UA" dirty="0" smtClean="0"/>
              <a:t>Класифікація активів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uk-UA" dirty="0"/>
              <a:t>Метод бухгалтерського</a:t>
            </a:r>
            <a:r>
              <a:rPr lang="uk-UA" b="1" dirty="0"/>
              <a:t> </a:t>
            </a:r>
            <a:r>
              <a:rPr lang="uk-UA" dirty="0"/>
              <a:t>обліку та його </a:t>
            </a:r>
            <a:r>
              <a:rPr lang="uk-UA" dirty="0" smtClean="0"/>
              <a:t>елементи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uk-UA" dirty="0" smtClean="0"/>
              <a:t>Метод	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uk-UA" dirty="0" smtClean="0"/>
              <a:t>Елементи методу БО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Предмет бухгалтерського обліку</a:t>
            </a:r>
            <a:endParaRPr lang="ru-RU" smtClean="0"/>
          </a:p>
        </p:txBody>
      </p:sp>
      <p:grpSp>
        <p:nvGrpSpPr>
          <p:cNvPr id="18434" name="Группа 1"/>
          <p:cNvGrpSpPr>
            <a:grpSpLocks/>
          </p:cNvGrpSpPr>
          <p:nvPr/>
        </p:nvGrpSpPr>
        <p:grpSpPr bwMode="auto">
          <a:xfrm>
            <a:off x="3186113" y="2120900"/>
            <a:ext cx="2592387" cy="1223963"/>
            <a:chOff x="2987824" y="2276871"/>
            <a:chExt cx="2592288" cy="1224137"/>
          </a:xfrm>
        </p:grpSpPr>
        <p:sp>
          <p:nvSpPr>
            <p:cNvPr id="8" name="Выноска со стрелкой вниз 7"/>
            <p:cNvSpPr/>
            <p:nvPr/>
          </p:nvSpPr>
          <p:spPr>
            <a:xfrm>
              <a:off x="2987824" y="2276871"/>
              <a:ext cx="2592288" cy="1224137"/>
            </a:xfrm>
            <a:prstGeom prst="down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449" name="TextBox 10"/>
            <p:cNvSpPr txBox="1">
              <a:spLocks noChangeArrowheads="1"/>
            </p:cNvSpPr>
            <p:nvPr/>
          </p:nvSpPr>
          <p:spPr bwMode="auto">
            <a:xfrm>
              <a:off x="2987824" y="2276871"/>
              <a:ext cx="2592288" cy="815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400" b="1"/>
                <a:t>Господарська діяльність</a:t>
              </a:r>
              <a:endParaRPr lang="ru-RU" sz="1400" b="1"/>
            </a:p>
            <a:p>
              <a:pPr algn="ctr"/>
              <a:r>
                <a:rPr lang="uk-UA" sz="1100"/>
                <a:t>(процеси: постачання, виробництво, реалізація та визначення фінансового результату)</a:t>
              </a:r>
              <a:endParaRPr lang="ru-RU" sz="1100"/>
            </a:p>
          </p:txBody>
        </p:sp>
      </p:grpSp>
      <p:sp>
        <p:nvSpPr>
          <p:cNvPr id="9" name="Выноска со стрелкой вниз 8"/>
          <p:cNvSpPr/>
          <p:nvPr/>
        </p:nvSpPr>
        <p:spPr>
          <a:xfrm>
            <a:off x="3186113" y="3482975"/>
            <a:ext cx="2609850" cy="1295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36" name="TextBox 11"/>
          <p:cNvSpPr txBox="1">
            <a:spLocks noChangeArrowheads="1"/>
          </p:cNvSpPr>
          <p:nvPr/>
        </p:nvSpPr>
        <p:spPr bwMode="auto">
          <a:xfrm>
            <a:off x="3276600" y="3789363"/>
            <a:ext cx="2519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 b="1"/>
              <a:t>Господарські операції</a:t>
            </a:r>
            <a:endParaRPr lang="ru-RU" sz="1400" b="1"/>
          </a:p>
        </p:txBody>
      </p:sp>
      <p:grpSp>
        <p:nvGrpSpPr>
          <p:cNvPr id="18437" name="Группа 3"/>
          <p:cNvGrpSpPr>
            <a:grpSpLocks/>
          </p:cNvGrpSpPr>
          <p:nvPr/>
        </p:nvGrpSpPr>
        <p:grpSpPr bwMode="auto">
          <a:xfrm>
            <a:off x="3186113" y="4892675"/>
            <a:ext cx="2663825" cy="830263"/>
            <a:chOff x="3172748" y="4974018"/>
            <a:chExt cx="2662475" cy="72008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3242563" y="4974018"/>
              <a:ext cx="2592660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447" name="TextBox 12"/>
            <p:cNvSpPr txBox="1">
              <a:spLocks noChangeArrowheads="1"/>
            </p:cNvSpPr>
            <p:nvPr/>
          </p:nvSpPr>
          <p:spPr bwMode="auto">
            <a:xfrm>
              <a:off x="3172748" y="5072448"/>
              <a:ext cx="263445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400" b="1"/>
                <a:t>Зміни активів </a:t>
              </a:r>
              <a:r>
                <a:rPr lang="uk-UA" sz="1400"/>
                <a:t>підприємства </a:t>
              </a:r>
              <a:r>
                <a:rPr lang="uk-UA" sz="1400" b="1"/>
                <a:t>та джерел </a:t>
              </a:r>
              <a:r>
                <a:rPr lang="uk-UA" sz="1400"/>
                <a:t>їх формування</a:t>
              </a:r>
              <a:endParaRPr lang="ru-RU"/>
            </a:p>
          </p:txBody>
        </p:sp>
      </p:grpSp>
      <p:grpSp>
        <p:nvGrpSpPr>
          <p:cNvPr id="18438" name="Группа 14"/>
          <p:cNvGrpSpPr>
            <a:grpSpLocks/>
          </p:cNvGrpSpPr>
          <p:nvPr/>
        </p:nvGrpSpPr>
        <p:grpSpPr bwMode="auto">
          <a:xfrm>
            <a:off x="6516688" y="3227388"/>
            <a:ext cx="2384425" cy="1433512"/>
            <a:chOff x="6588224" y="3344508"/>
            <a:chExt cx="2385197" cy="1433883"/>
          </a:xfrm>
        </p:grpSpPr>
        <p:sp>
          <p:nvSpPr>
            <p:cNvPr id="7" name="Овал 6"/>
            <p:cNvSpPr/>
            <p:nvPr/>
          </p:nvSpPr>
          <p:spPr>
            <a:xfrm>
              <a:off x="6588224" y="3344508"/>
              <a:ext cx="2375669" cy="143388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445" name="TextBox 13"/>
            <p:cNvSpPr txBox="1">
              <a:spLocks noChangeArrowheads="1"/>
            </p:cNvSpPr>
            <p:nvPr/>
          </p:nvSpPr>
          <p:spPr bwMode="auto">
            <a:xfrm>
              <a:off x="6597157" y="3645949"/>
              <a:ext cx="237626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200"/>
                <a:t>дія або подія, яка викликає зміни у структурі активів, зобов’язань і власному капіталі підприємства</a:t>
              </a:r>
              <a:endParaRPr lang="ru-RU" sz="1200"/>
            </a:p>
          </p:txBody>
        </p:sp>
      </p:grpSp>
      <p:grpSp>
        <p:nvGrpSpPr>
          <p:cNvPr id="18439" name="Группа 22"/>
          <p:cNvGrpSpPr>
            <a:grpSpLocks/>
          </p:cNvGrpSpPr>
          <p:nvPr/>
        </p:nvGrpSpPr>
        <p:grpSpPr bwMode="auto">
          <a:xfrm>
            <a:off x="220663" y="4581525"/>
            <a:ext cx="2376487" cy="1547813"/>
            <a:chOff x="6407258" y="5019473"/>
            <a:chExt cx="2376264" cy="1548555"/>
          </a:xfrm>
        </p:grpSpPr>
        <p:sp>
          <p:nvSpPr>
            <p:cNvPr id="16" name="Овал 15"/>
            <p:cNvSpPr/>
            <p:nvPr/>
          </p:nvSpPr>
          <p:spPr>
            <a:xfrm>
              <a:off x="6407258" y="5019473"/>
              <a:ext cx="2376264" cy="14342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07258" y="5229123"/>
              <a:ext cx="2376264" cy="133890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uk-UA" sz="1050" dirty="0"/>
                <a:t>Господарські операції, які не впливають на зміну стану і наявності господарських активів і джерел їх утворення, у бухгалтерському обліку </a:t>
              </a:r>
              <a:r>
                <a:rPr lang="uk-UA" sz="1050" b="1" u="sng" dirty="0"/>
                <a:t>не відображають.</a:t>
              </a:r>
              <a:endParaRPr lang="ru-RU" sz="1600" b="1" u="sng" dirty="0"/>
            </a:p>
            <a:p>
              <a:pPr>
                <a:defRPr/>
              </a:pPr>
              <a:endParaRPr lang="ru-RU" dirty="0"/>
            </a:p>
          </p:txBody>
        </p:sp>
      </p:grpSp>
      <p:sp>
        <p:nvSpPr>
          <p:cNvPr id="22" name="Стрелка влево 21"/>
          <p:cNvSpPr/>
          <p:nvPr/>
        </p:nvSpPr>
        <p:spPr>
          <a:xfrm>
            <a:off x="5940425" y="3789363"/>
            <a:ext cx="431800" cy="1539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41" name="TextBox 23"/>
          <p:cNvSpPr txBox="1">
            <a:spLocks noChangeArrowheads="1"/>
          </p:cNvSpPr>
          <p:nvPr/>
        </p:nvSpPr>
        <p:spPr bwMode="auto">
          <a:xfrm>
            <a:off x="473075" y="1724025"/>
            <a:ext cx="187166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uk-UA" sz="900" b="1" i="1"/>
          </a:p>
          <a:p>
            <a:pPr algn="ctr"/>
            <a:r>
              <a:rPr lang="uk-UA" sz="1100" b="1" i="1"/>
              <a:t>Предметом</a:t>
            </a:r>
            <a:r>
              <a:rPr lang="uk-UA" sz="1100" b="1"/>
              <a:t> БО</a:t>
            </a:r>
            <a:r>
              <a:rPr lang="uk-UA" sz="1100"/>
              <a:t> – є господарські активи та джерела їх формування </a:t>
            </a:r>
          </a:p>
          <a:p>
            <a:pPr algn="ctr"/>
            <a:r>
              <a:rPr lang="uk-UA" sz="1100"/>
              <a:t>та їх рух у процесі постачання, виробництва і реалізації, і визначення фінансового результату діяльності підприємства.</a:t>
            </a:r>
            <a:endParaRPr lang="ru-RU" sz="2800"/>
          </a:p>
          <a:p>
            <a:pPr algn="ctr"/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8010525" cy="990600"/>
          </a:xfrm>
        </p:spPr>
        <p:txBody>
          <a:bodyPr/>
          <a:lstStyle/>
          <a:p>
            <a:pPr algn="ctr" eaLnBrk="1" hangingPunct="1"/>
            <a:r>
              <a:rPr lang="uk-UA" smtClean="0">
                <a:solidFill>
                  <a:srgbClr val="444D26"/>
                </a:solidFill>
                <a:sym typeface="Tw Cen MT" pitchFamily="34" charset="0"/>
              </a:rPr>
              <a:t>Активи</a:t>
            </a:r>
            <a:r>
              <a:rPr lang="ru-RU" smtClean="0">
                <a:solidFill>
                  <a:srgbClr val="444D26"/>
                </a:solidFill>
                <a:sym typeface="Tw Cen MT" pitchFamily="34" charset="0"/>
              </a:rPr>
              <a:t>. </a:t>
            </a:r>
            <a:r>
              <a:rPr lang="uk-UA" smtClean="0">
                <a:solidFill>
                  <a:srgbClr val="444D26"/>
                </a:solidFill>
                <a:sym typeface="Tw Cen MT" pitchFamily="34" charset="0"/>
              </a:rPr>
              <a:t>Класифікація </a:t>
            </a:r>
            <a:endParaRPr lang="ru-RU" smtClean="0">
              <a:solidFill>
                <a:srgbClr val="444D26"/>
              </a:solidFill>
              <a:sym typeface="Tw Cen MT" pitchFamily="34" charset="0"/>
            </a:endParaRPr>
          </a:p>
        </p:txBody>
      </p:sp>
      <p:sp>
        <p:nvSpPr>
          <p:cNvPr id="19458" name="Rectangl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924425"/>
          </a:xfrm>
        </p:spPr>
        <p:txBody>
          <a:bodyPr/>
          <a:lstStyle/>
          <a:p>
            <a:pPr eaLnBrk="1" hangingPunct="1"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r>
              <a:rPr lang="uk-UA" b="1" i="1" smtClean="0"/>
              <a:t>Активи підприємства</a:t>
            </a:r>
            <a:r>
              <a:rPr lang="uk-UA" smtClean="0"/>
              <a:t> – ресурси контрольовані підприємством в результаті минулих подій, використання яких як очікується приведе до отримання економічних вигод в майбутньому.</a:t>
            </a:r>
            <a:endParaRPr lang="ru-RU" smtClean="0"/>
          </a:p>
          <a:p>
            <a:pPr eaLnBrk="1" hangingPunct="1"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endParaRPr lang="ru-RU" smtClean="0">
              <a:sym typeface="Tw Cen MT" pitchFamily="34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971600" y="3717032"/>
          <a:ext cx="3384376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Схема 2"/>
          <p:cNvGraphicFramePr/>
          <p:nvPr/>
        </p:nvGraphicFramePr>
        <p:xfrm>
          <a:off x="4572000" y="3717032"/>
          <a:ext cx="3984104" cy="246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uk-UA" smtClean="0">
                <a:solidFill>
                  <a:srgbClr val="444D26"/>
                </a:solidFill>
                <a:sym typeface="Tw Cen MT" pitchFamily="34" charset="0"/>
              </a:rPr>
              <a:t>Активи</a:t>
            </a:r>
            <a:r>
              <a:rPr lang="ru-RU" smtClean="0">
                <a:solidFill>
                  <a:srgbClr val="444D26"/>
                </a:solidFill>
                <a:sym typeface="Tw Cen MT" pitchFamily="34" charset="0"/>
              </a:rPr>
              <a:t>. </a:t>
            </a:r>
            <a:r>
              <a:rPr lang="uk-UA" smtClean="0">
                <a:solidFill>
                  <a:srgbClr val="444D26"/>
                </a:solidFill>
                <a:sym typeface="Tw Cen MT" pitchFamily="34" charset="0"/>
              </a:rPr>
              <a:t>Класифікація </a:t>
            </a:r>
            <a:endParaRPr lang="ru-RU" smtClean="0">
              <a:solidFill>
                <a:srgbClr val="444D26"/>
              </a:solidFill>
              <a:sym typeface="Tw Cen MT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207375" cy="4638675"/>
        </p:xfrm>
        <a:graphic>
          <a:graphicData uri="http://schemas.openxmlformats.org/drawingml/2006/table">
            <a:tbl>
              <a:tblPr/>
              <a:tblGrid>
                <a:gridCol w="2052638"/>
                <a:gridCol w="2051050"/>
                <a:gridCol w="1943100"/>
                <a:gridCol w="2160587"/>
              </a:tblGrid>
              <a:tr h="1119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w Cen MT" pitchFamily="34" charset="0"/>
                          <a:cs typeface="Arial" charset="0"/>
                          <a:sym typeface="Tw Cen MT" pitchFamily="34" charset="0"/>
                        </a:rPr>
                        <a:t>Необоротні активи</a:t>
                      </a: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Оборотні активи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w Cen MT" pitchFamily="34" charset="0"/>
                        <a:cs typeface="Arial" charset="0"/>
                        <a:sym typeface="Tw Cen MT" pitchFamily="34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Необоротні активи, утримувані для продажу, та групи вибуття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w Cen MT" pitchFamily="34" charset="0"/>
                        <a:cs typeface="Arial" charset="0"/>
                        <a:sym typeface="Tw Cen MT" pitchFamily="34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Активи, які не належать підприємству</a:t>
                      </a: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w Cen MT" pitchFamily="34" charset="0"/>
                          <a:cs typeface="Arial" charset="0"/>
                        </a:rPr>
                        <a:t>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 Основні засоби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  <a:sym typeface="Tw Cen MT" pitchFamily="34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 Запаси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  <a:sym typeface="Tw Cen MT" pitchFamily="34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орендовані основні засоби;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  <a:sym typeface="Tw Cen MT" pitchFamily="34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Нематеріальні активи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Грошові кошти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  <a:sym typeface="Tw Cen MT" pitchFamily="34" charset="0"/>
                        </a:rPr>
                        <a:t> </a:t>
                      </a: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  <a:sym typeface="Tw Cen MT" pitchFamily="34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-ТМЦ прийняті на тимчасове зберігання;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  <a:sym typeface="Tw Cen MT" pitchFamily="34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 Довгострокові інвестиції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 Кошти в розрахунках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  <a:sym typeface="Tw Cen MT" pitchFamily="34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товари, прийняті на комісію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  <a:sym typeface="Tw Cen MT" pitchFamily="34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4. Довгострокова дебіторська заборгованість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4.Витрати майбутніх періодів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 Незавершене будівництво і т.д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cs typeface="Arial" charset="0"/>
                        <a:sym typeface="Tw Cen MT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cs typeface="Arial" charset="0"/>
                      </a:endParaRPr>
                    </a:p>
                  </a:txBody>
                  <a:tcPr marL="95923" marR="959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/>
          </p:cNvSpPr>
          <p:nvPr>
            <p:ph type="title"/>
          </p:nvPr>
        </p:nvSpPr>
        <p:spPr>
          <a:xfrm>
            <a:off x="663575" y="177800"/>
            <a:ext cx="8153400" cy="990600"/>
          </a:xfrm>
        </p:spPr>
        <p:txBody>
          <a:bodyPr/>
          <a:lstStyle/>
          <a:p>
            <a:pPr eaLnBrk="1" hangingPunct="1"/>
            <a:r>
              <a:rPr lang="uk-UA" sz="2800" b="1" smtClean="0"/>
              <a:t>Метод бухгалтерського обліку та його елементи</a:t>
            </a:r>
            <a:endParaRPr lang="ru-RU" sz="2800" smtClean="0">
              <a:solidFill>
                <a:srgbClr val="444D26"/>
              </a:solidFill>
              <a:sym typeface="Tw Cen MT" pitchFamily="34" charset="0"/>
            </a:endParaRPr>
          </a:p>
        </p:txBody>
      </p:sp>
      <p:sp>
        <p:nvSpPr>
          <p:cNvPr id="23554" name="Rectangle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2162175" cy="4495800"/>
          </a:xfrm>
        </p:spPr>
        <p:txBody>
          <a:bodyPr/>
          <a:lstStyle/>
          <a:p>
            <a:pPr marL="0" indent="266700" eaLnBrk="1" hangingPunct="1"/>
            <a:r>
              <a:rPr lang="uk-UA" sz="1400" b="1" i="1" smtClean="0"/>
              <a:t>Метод БО </a:t>
            </a:r>
            <a:r>
              <a:rPr lang="uk-UA" sz="1400" smtClean="0"/>
              <a:t> – це сукупність прийомів і способів, які відображають стан та рух господарських активів, джерел їх формування в процесі господарської діяльності</a:t>
            </a:r>
            <a:r>
              <a:rPr lang="uk-UA" sz="1000" smtClean="0"/>
              <a:t>. </a:t>
            </a:r>
            <a:endParaRPr lang="ru-RU" sz="1000" smtClean="0"/>
          </a:p>
        </p:txBody>
      </p:sp>
      <p:pic>
        <p:nvPicPr>
          <p:cNvPr id="23555" name="Picture 3" descr="C:\Users\Svetlana\AppData\Local\Microsoft\Windows\Temporary Internet Files\Content.IE5\JSTZNS4K\MC90042826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4076700"/>
            <a:ext cx="1962150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Схема 1"/>
          <p:cNvGraphicFramePr/>
          <p:nvPr/>
        </p:nvGraphicFramePr>
        <p:xfrm>
          <a:off x="2483768" y="1700808"/>
          <a:ext cx="6336704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3557" name="Picture 4" descr="C:\Users\Svetlana\AppData\Local\Microsoft\Windows\Temporary Internet Files\Content.IE5\XCMBTITV\MC900434810[1]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797800" y="1484313"/>
            <a:ext cx="134620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uk-UA" smtClean="0">
                <a:solidFill>
                  <a:srgbClr val="444D26"/>
                </a:solidFill>
                <a:sym typeface="Tw Cen MT" pitchFamily="34" charset="0"/>
              </a:rPr>
              <a:t>Питання та обговорювання</a:t>
            </a:r>
          </a:p>
        </p:txBody>
      </p:sp>
      <p:pic>
        <p:nvPicPr>
          <p:cNvPr id="25602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1700213"/>
            <a:ext cx="3960813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Presentation2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AcademicPresentation2</Template>
  <TotalTime>1</TotalTime>
  <Words>293</Words>
  <Application>Microsoft Office PowerPoint</Application>
  <PresentationFormat>Экран (4:3)</PresentationFormat>
  <Paragraphs>56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11</vt:i4>
      </vt:variant>
      <vt:variant>
        <vt:lpstr>Заголовки слайдов</vt:lpstr>
      </vt:variant>
      <vt:variant>
        <vt:i4>7</vt:i4>
      </vt:variant>
    </vt:vector>
  </HeadingPairs>
  <TitlesOfParts>
    <vt:vector size="23" baseType="lpstr">
      <vt:lpstr>Tw Cen MT</vt:lpstr>
      <vt:lpstr>Arial</vt:lpstr>
      <vt:lpstr>Wingdings</vt:lpstr>
      <vt:lpstr>Wingdings 2</vt:lpstr>
      <vt:lpstr>Calibri</vt:lpstr>
      <vt:lpstr>AcademicPresentation2</vt:lpstr>
      <vt:lpstr>AcademicPresentation2</vt:lpstr>
      <vt:lpstr>AcademicPresentation2</vt:lpstr>
      <vt:lpstr>AcademicPresentation2</vt:lpstr>
      <vt:lpstr>AcademicPresentation2</vt:lpstr>
      <vt:lpstr>AcademicPresentation2</vt:lpstr>
      <vt:lpstr>AcademicPresentation2</vt:lpstr>
      <vt:lpstr>AcademicPresentation2</vt:lpstr>
      <vt:lpstr>AcademicPresentation2</vt:lpstr>
      <vt:lpstr>AcademicPresentation2</vt:lpstr>
      <vt:lpstr>AcademicPresentation2</vt:lpstr>
      <vt:lpstr>ПРЕДМЕТ І МЕТОД БУХГАЛТЕРСЬКОГО ОБЛІКУ.   МЕТОДИЧНІ ПРИЙОМИ БУХГАЛТЕРСЬКОГО ОБЛІКУ ТА ЇХ ВИКОРИСТАННЯ НА ПІДПРИЄМСТВАХ Тема 2</vt:lpstr>
      <vt:lpstr>Огляд теми</vt:lpstr>
      <vt:lpstr>Предмет бухгалтерського обліку</vt:lpstr>
      <vt:lpstr>Активи. Класифікація </vt:lpstr>
      <vt:lpstr>Активи. Класифікація </vt:lpstr>
      <vt:lpstr>Метод бухгалтерського обліку та його елементи</vt:lpstr>
      <vt:lpstr>Питання та обговорювання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І МЕТОД БУХГАЛТЕРСЬКОГО ОБЛІКУ.   МЕТОДИЧНІ ПРИЙОМИ БУХГАЛТЕРСЬКОГО ОБЛІКУ ТА ЇХ ВИКОРИСТАННЯ НА ПІДПРИЄМСТВАХ Тема 2</dc:title>
  <dc:creator/>
  <cp:lastModifiedBy/>
  <cp:revision>2</cp:revision>
  <dcterms:created xsi:type="dcterms:W3CDTF">2013-10-28T10:42:21Z</dcterms:created>
  <dcterms:modified xsi:type="dcterms:W3CDTF">2019-04-17T17:14:38Z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TC101671251049</vt:lpwstr>
  </property>
</Properties>
</file>